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audio101.wav" ContentType="audio/x-wav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media/audio81.wav" ContentType="audio/x-wav"/>
  <Override PartName="/ppt/media/audio91.wav" ContentType="audio/x-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31.wav" ContentType="audio/x-wav"/>
  <Override PartName="/ppt/media/audio41.wav" ContentType="audio/x-wav"/>
  <Override PartName="/ppt/media/audio51.wav" ContentType="audio/x-wav"/>
  <Override PartName="/ppt/media/audio6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0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1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1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1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861">
        <p:fade/>
        <p:sndAc>
          <p:stSnd>
            <p:snd r:embed="rId7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6305">
        <p:fade/>
        <p:sndAc>
          <p:stSnd>
            <p:snd r:embed="rId5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228">
        <p:fade/>
        <p:sndAc>
          <p:stSnd>
            <p:snd r:embed="rId10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200">
        <p:fade/>
        <p:sndAc>
          <p:stSnd>
            <p:snd r:embed="rId10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494">
        <p:fade/>
        <p:sndAc>
          <p:stSnd>
            <p:snd r:embed="rId6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8237">
        <p:fade/>
        <p:sndAc>
          <p:stSnd>
            <p:snd r:embed="rId14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6897">
        <p:fade/>
        <p:sndAc>
          <p:stSnd>
            <p:snd r:embed="rId1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23">
        <p:fade/>
        <p:sndAc>
          <p:stSnd>
            <p:snd r:embed="rId5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1867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Tory</cp:lastModifiedBy>
  <cp:revision>106</cp:revision>
  <dcterms:created xsi:type="dcterms:W3CDTF">2018-05-24T10:32:45Z</dcterms:created>
  <dcterms:modified xsi:type="dcterms:W3CDTF">2018-11-14T14:58:01Z</dcterms:modified>
</cp:coreProperties>
</file>