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2"/>
  </p:sldMasterIdLst>
  <p:sldIdLst>
    <p:sldId id="256" r:id="rId3"/>
    <p:sldId id="309" r:id="rId4"/>
    <p:sldId id="257" r:id="rId5"/>
    <p:sldId id="289" r:id="rId6"/>
    <p:sldId id="259" r:id="rId7"/>
    <p:sldId id="290" r:id="rId8"/>
    <p:sldId id="291" r:id="rId9"/>
    <p:sldId id="260" r:id="rId10"/>
    <p:sldId id="266" r:id="rId11"/>
    <p:sldId id="292" r:id="rId12"/>
    <p:sldId id="295" r:id="rId13"/>
    <p:sldId id="298" r:id="rId14"/>
    <p:sldId id="297" r:id="rId15"/>
    <p:sldId id="270" r:id="rId16"/>
    <p:sldId id="301" r:id="rId17"/>
    <p:sldId id="302" r:id="rId18"/>
    <p:sldId id="304" r:id="rId19"/>
    <p:sldId id="305" r:id="rId20"/>
    <p:sldId id="306" r:id="rId21"/>
    <p:sldId id="307" r:id="rId22"/>
    <p:sldId id="272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BA5"/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>
      <p:cViewPr varScale="1">
        <p:scale>
          <a:sx n="79" d="100"/>
          <a:sy n="79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63DD5-04C1-4309-B57A-50D3A7F92C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A07A6-5907-4756-B368-C376EFB42ED9}">
      <dgm:prSet phldrT="[Текст]"/>
      <dgm:spPr/>
      <dgm:t>
        <a:bodyPr/>
        <a:lstStyle/>
        <a:p>
          <a:r>
            <a:rPr lang="ru-RU" dirty="0"/>
            <a:t>Работа с обучающимися</a:t>
          </a:r>
        </a:p>
      </dgm:t>
    </dgm:pt>
    <dgm:pt modelId="{4C86D44B-28F8-4EDE-8315-549F7C2456B2}" type="parTrans" cxnId="{5622F04D-BE9F-4F7F-B8E8-4F85EF95CA51}">
      <dgm:prSet/>
      <dgm:spPr/>
      <dgm:t>
        <a:bodyPr/>
        <a:lstStyle/>
        <a:p>
          <a:endParaRPr lang="ru-RU"/>
        </a:p>
      </dgm:t>
    </dgm:pt>
    <dgm:pt modelId="{0E0F4CED-4CD6-48B9-86D5-B850F66771E8}" type="sibTrans" cxnId="{5622F04D-BE9F-4F7F-B8E8-4F85EF95CA51}">
      <dgm:prSet/>
      <dgm:spPr/>
      <dgm:t>
        <a:bodyPr/>
        <a:lstStyle/>
        <a:p>
          <a:endParaRPr lang="ru-RU"/>
        </a:p>
      </dgm:t>
    </dgm:pt>
    <dgm:pt modelId="{379C6138-B997-4E6E-A741-413F9164CD43}">
      <dgm:prSet phldrT="[Текст]"/>
      <dgm:spPr/>
      <dgm:t>
        <a:bodyPr/>
        <a:lstStyle/>
        <a:p>
          <a:r>
            <a:rPr lang="ru-RU" dirty="0"/>
            <a:t>Работа с родителями</a:t>
          </a:r>
        </a:p>
      </dgm:t>
    </dgm:pt>
    <dgm:pt modelId="{C5097802-FB6A-4ADA-93E8-80D9F4061FB8}" type="parTrans" cxnId="{6D69FE65-B1CF-42F3-8891-67A1BE8BDF05}">
      <dgm:prSet/>
      <dgm:spPr/>
      <dgm:t>
        <a:bodyPr/>
        <a:lstStyle/>
        <a:p>
          <a:endParaRPr lang="ru-RU"/>
        </a:p>
      </dgm:t>
    </dgm:pt>
    <dgm:pt modelId="{F492AF40-00EF-4268-A545-366294264AC6}" type="sibTrans" cxnId="{6D69FE65-B1CF-42F3-8891-67A1BE8BDF05}">
      <dgm:prSet/>
      <dgm:spPr/>
      <dgm:t>
        <a:bodyPr/>
        <a:lstStyle/>
        <a:p>
          <a:endParaRPr lang="ru-RU"/>
        </a:p>
      </dgm:t>
    </dgm:pt>
    <dgm:pt modelId="{9942622F-6BD1-4BFE-815C-1CD03BF5AE45}">
      <dgm:prSet phldrT="[Текст]"/>
      <dgm:spPr/>
      <dgm:t>
        <a:bodyPr/>
        <a:lstStyle/>
        <a:p>
          <a:r>
            <a:rPr lang="ru-RU" dirty="0"/>
            <a:t>Работа с педагогами</a:t>
          </a:r>
        </a:p>
      </dgm:t>
    </dgm:pt>
    <dgm:pt modelId="{465F8CBB-EC50-4F66-9585-E7EC047C82F1}" type="parTrans" cxnId="{681600FA-65AE-4262-B119-941A853A7E2C}">
      <dgm:prSet/>
      <dgm:spPr/>
      <dgm:t>
        <a:bodyPr/>
        <a:lstStyle/>
        <a:p>
          <a:endParaRPr lang="ru-RU"/>
        </a:p>
      </dgm:t>
    </dgm:pt>
    <dgm:pt modelId="{2D7ED858-6EFA-4619-A035-1FE9734FF114}" type="sibTrans" cxnId="{681600FA-65AE-4262-B119-941A853A7E2C}">
      <dgm:prSet/>
      <dgm:spPr/>
      <dgm:t>
        <a:bodyPr/>
        <a:lstStyle/>
        <a:p>
          <a:endParaRPr lang="ru-RU"/>
        </a:p>
      </dgm:t>
    </dgm:pt>
    <dgm:pt modelId="{9135DF1D-4233-45A5-9E0E-C037544BE925}">
      <dgm:prSet phldrT="[Текст]"/>
      <dgm:spPr/>
      <dgm:t>
        <a:bodyPr/>
        <a:lstStyle/>
        <a:p>
          <a:r>
            <a:rPr lang="ru-RU" dirty="0"/>
            <a:t>Работа с социальными партнерами</a:t>
          </a:r>
        </a:p>
      </dgm:t>
    </dgm:pt>
    <dgm:pt modelId="{820835C1-440F-4D20-9A26-3B6D063CF0C4}" type="parTrans" cxnId="{2BE3AF61-83ED-4A4D-8C91-83916F810601}">
      <dgm:prSet/>
      <dgm:spPr/>
      <dgm:t>
        <a:bodyPr/>
        <a:lstStyle/>
        <a:p>
          <a:endParaRPr lang="ru-RU"/>
        </a:p>
      </dgm:t>
    </dgm:pt>
    <dgm:pt modelId="{EB392C3B-C951-44E0-BF99-B2AEDF9BA07C}" type="sibTrans" cxnId="{2BE3AF61-83ED-4A4D-8C91-83916F810601}">
      <dgm:prSet/>
      <dgm:spPr/>
      <dgm:t>
        <a:bodyPr/>
        <a:lstStyle/>
        <a:p>
          <a:endParaRPr lang="ru-RU"/>
        </a:p>
      </dgm:t>
    </dgm:pt>
    <dgm:pt modelId="{5C61E258-8489-4C95-A5B0-B88E271958DC}" type="pres">
      <dgm:prSet presAssocID="{F9863DD5-04C1-4309-B57A-50D3A7F92C74}" presName="linear" presStyleCnt="0">
        <dgm:presLayoutVars>
          <dgm:dir/>
          <dgm:animLvl val="lvl"/>
          <dgm:resizeHandles val="exact"/>
        </dgm:presLayoutVars>
      </dgm:prSet>
      <dgm:spPr/>
    </dgm:pt>
    <dgm:pt modelId="{16F6389D-2764-442B-9FC1-57B3F1DB97CA}" type="pres">
      <dgm:prSet presAssocID="{AAEA07A6-5907-4756-B368-C376EFB42ED9}" presName="parentLin" presStyleCnt="0"/>
      <dgm:spPr/>
    </dgm:pt>
    <dgm:pt modelId="{3694C875-F6EC-422F-BA10-E28D5A147E1F}" type="pres">
      <dgm:prSet presAssocID="{AAEA07A6-5907-4756-B368-C376EFB42ED9}" presName="parentLeftMargin" presStyleLbl="node1" presStyleIdx="0" presStyleCnt="4"/>
      <dgm:spPr/>
    </dgm:pt>
    <dgm:pt modelId="{DAF13205-3EBF-4091-B6B2-6EFD229BE978}" type="pres">
      <dgm:prSet presAssocID="{AAEA07A6-5907-4756-B368-C376EFB42E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A42B43-A9A3-44F8-8F55-8D119EE62D02}" type="pres">
      <dgm:prSet presAssocID="{AAEA07A6-5907-4756-B368-C376EFB42ED9}" presName="negativeSpace" presStyleCnt="0"/>
      <dgm:spPr/>
    </dgm:pt>
    <dgm:pt modelId="{F8234CF7-F9B1-4996-9D3B-93340FF83EED}" type="pres">
      <dgm:prSet presAssocID="{AAEA07A6-5907-4756-B368-C376EFB42ED9}" presName="childText" presStyleLbl="conFgAcc1" presStyleIdx="0" presStyleCnt="4">
        <dgm:presLayoutVars>
          <dgm:bulletEnabled val="1"/>
        </dgm:presLayoutVars>
      </dgm:prSet>
      <dgm:spPr/>
    </dgm:pt>
    <dgm:pt modelId="{F2E64DC0-CDF3-4314-9E8F-15E3811B9743}" type="pres">
      <dgm:prSet presAssocID="{0E0F4CED-4CD6-48B9-86D5-B850F66771E8}" presName="spaceBetweenRectangles" presStyleCnt="0"/>
      <dgm:spPr/>
    </dgm:pt>
    <dgm:pt modelId="{B34E05F6-5687-466B-BC64-E9A041241BCD}" type="pres">
      <dgm:prSet presAssocID="{379C6138-B997-4E6E-A741-413F9164CD43}" presName="parentLin" presStyleCnt="0"/>
      <dgm:spPr/>
    </dgm:pt>
    <dgm:pt modelId="{08B6D1AA-C30B-49AF-A577-DEBCCB12C3BF}" type="pres">
      <dgm:prSet presAssocID="{379C6138-B997-4E6E-A741-413F9164CD43}" presName="parentLeftMargin" presStyleLbl="node1" presStyleIdx="0" presStyleCnt="4"/>
      <dgm:spPr/>
    </dgm:pt>
    <dgm:pt modelId="{39ABB18F-B286-4FB9-B8C3-7EFA65CED4BC}" type="pres">
      <dgm:prSet presAssocID="{379C6138-B997-4E6E-A741-413F9164CD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58F68F-F5F3-4B0B-BDEB-790DB3E38145}" type="pres">
      <dgm:prSet presAssocID="{379C6138-B997-4E6E-A741-413F9164CD43}" presName="negativeSpace" presStyleCnt="0"/>
      <dgm:spPr/>
    </dgm:pt>
    <dgm:pt modelId="{EDD5196F-F681-409B-B2ED-1DCAF9A32047}" type="pres">
      <dgm:prSet presAssocID="{379C6138-B997-4E6E-A741-413F9164CD43}" presName="childText" presStyleLbl="conFgAcc1" presStyleIdx="1" presStyleCnt="4">
        <dgm:presLayoutVars>
          <dgm:bulletEnabled val="1"/>
        </dgm:presLayoutVars>
      </dgm:prSet>
      <dgm:spPr/>
    </dgm:pt>
    <dgm:pt modelId="{34B7CD2E-8E57-4388-BB16-FC96B157DA59}" type="pres">
      <dgm:prSet presAssocID="{F492AF40-00EF-4268-A545-366294264AC6}" presName="spaceBetweenRectangles" presStyleCnt="0"/>
      <dgm:spPr/>
    </dgm:pt>
    <dgm:pt modelId="{6272FB56-BB9F-4649-BD9C-E336651DAA3F}" type="pres">
      <dgm:prSet presAssocID="{9942622F-6BD1-4BFE-815C-1CD03BF5AE45}" presName="parentLin" presStyleCnt="0"/>
      <dgm:spPr/>
    </dgm:pt>
    <dgm:pt modelId="{0F144EB2-4AF6-4D5E-B902-BB65292D479D}" type="pres">
      <dgm:prSet presAssocID="{9942622F-6BD1-4BFE-815C-1CD03BF5AE45}" presName="parentLeftMargin" presStyleLbl="node1" presStyleIdx="1" presStyleCnt="4"/>
      <dgm:spPr/>
    </dgm:pt>
    <dgm:pt modelId="{2DF42975-4D34-4F19-B094-E65FE4DB9546}" type="pres">
      <dgm:prSet presAssocID="{9942622F-6BD1-4BFE-815C-1CD03BF5AE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3491B9-E6DF-4F42-97D9-38E9BE3D2974}" type="pres">
      <dgm:prSet presAssocID="{9942622F-6BD1-4BFE-815C-1CD03BF5AE45}" presName="negativeSpace" presStyleCnt="0"/>
      <dgm:spPr/>
    </dgm:pt>
    <dgm:pt modelId="{847DF435-E5E5-4D58-91D7-EDDDDD04BEF6}" type="pres">
      <dgm:prSet presAssocID="{9942622F-6BD1-4BFE-815C-1CD03BF5AE45}" presName="childText" presStyleLbl="conFgAcc1" presStyleIdx="2" presStyleCnt="4">
        <dgm:presLayoutVars>
          <dgm:bulletEnabled val="1"/>
        </dgm:presLayoutVars>
      </dgm:prSet>
      <dgm:spPr/>
    </dgm:pt>
    <dgm:pt modelId="{944FFA51-8CCB-4856-BA63-BC3FBDEB7C8A}" type="pres">
      <dgm:prSet presAssocID="{2D7ED858-6EFA-4619-A035-1FE9734FF114}" presName="spaceBetweenRectangles" presStyleCnt="0"/>
      <dgm:spPr/>
    </dgm:pt>
    <dgm:pt modelId="{35AD72DA-025F-492E-9B22-6B71EA1B4647}" type="pres">
      <dgm:prSet presAssocID="{9135DF1D-4233-45A5-9E0E-C037544BE925}" presName="parentLin" presStyleCnt="0"/>
      <dgm:spPr/>
    </dgm:pt>
    <dgm:pt modelId="{3D516E95-5307-4289-B730-F791879C6AD9}" type="pres">
      <dgm:prSet presAssocID="{9135DF1D-4233-45A5-9E0E-C037544BE925}" presName="parentLeftMargin" presStyleLbl="node1" presStyleIdx="2" presStyleCnt="4"/>
      <dgm:spPr/>
    </dgm:pt>
    <dgm:pt modelId="{2571152A-6349-4F78-BA34-E6E8459553CC}" type="pres">
      <dgm:prSet presAssocID="{9135DF1D-4233-45A5-9E0E-C037544BE9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64907D-AA0B-43CB-BD97-0E1F314F979B}" type="pres">
      <dgm:prSet presAssocID="{9135DF1D-4233-45A5-9E0E-C037544BE925}" presName="negativeSpace" presStyleCnt="0"/>
      <dgm:spPr/>
    </dgm:pt>
    <dgm:pt modelId="{6EE49A8A-83AF-4CDF-9667-CD09C1C8572D}" type="pres">
      <dgm:prSet presAssocID="{9135DF1D-4233-45A5-9E0E-C037544BE9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ACB213-68A0-4A7C-9F20-C153BECD7193}" type="presOf" srcId="{9135DF1D-4233-45A5-9E0E-C037544BE925}" destId="{3D516E95-5307-4289-B730-F791879C6AD9}" srcOrd="0" destOrd="0" presId="urn:microsoft.com/office/officeart/2005/8/layout/list1"/>
    <dgm:cxn modelId="{3EA43729-64CC-48BB-91BF-5042116A0216}" type="presOf" srcId="{AAEA07A6-5907-4756-B368-C376EFB42ED9}" destId="{DAF13205-3EBF-4091-B6B2-6EFD229BE978}" srcOrd="1" destOrd="0" presId="urn:microsoft.com/office/officeart/2005/8/layout/list1"/>
    <dgm:cxn modelId="{DC9B7E2E-C7F3-4CFA-AB6A-AE431A7DF8B1}" type="presOf" srcId="{379C6138-B997-4E6E-A741-413F9164CD43}" destId="{08B6D1AA-C30B-49AF-A577-DEBCCB12C3BF}" srcOrd="0" destOrd="0" presId="urn:microsoft.com/office/officeart/2005/8/layout/list1"/>
    <dgm:cxn modelId="{4E560961-713E-4778-8D5F-63C58ACA0FBB}" type="presOf" srcId="{9942622F-6BD1-4BFE-815C-1CD03BF5AE45}" destId="{0F144EB2-4AF6-4D5E-B902-BB65292D479D}" srcOrd="0" destOrd="0" presId="urn:microsoft.com/office/officeart/2005/8/layout/list1"/>
    <dgm:cxn modelId="{2BE3AF61-83ED-4A4D-8C91-83916F810601}" srcId="{F9863DD5-04C1-4309-B57A-50D3A7F92C74}" destId="{9135DF1D-4233-45A5-9E0E-C037544BE925}" srcOrd="3" destOrd="0" parTransId="{820835C1-440F-4D20-9A26-3B6D063CF0C4}" sibTransId="{EB392C3B-C951-44E0-BF99-B2AEDF9BA07C}"/>
    <dgm:cxn modelId="{6D69FE65-B1CF-42F3-8891-67A1BE8BDF05}" srcId="{F9863DD5-04C1-4309-B57A-50D3A7F92C74}" destId="{379C6138-B997-4E6E-A741-413F9164CD43}" srcOrd="1" destOrd="0" parTransId="{C5097802-FB6A-4ADA-93E8-80D9F4061FB8}" sibTransId="{F492AF40-00EF-4268-A545-366294264AC6}"/>
    <dgm:cxn modelId="{9196766A-5654-451C-ACC4-4B03E1DF397A}" type="presOf" srcId="{379C6138-B997-4E6E-A741-413F9164CD43}" destId="{39ABB18F-B286-4FB9-B8C3-7EFA65CED4BC}" srcOrd="1" destOrd="0" presId="urn:microsoft.com/office/officeart/2005/8/layout/list1"/>
    <dgm:cxn modelId="{B5AB726B-6BFA-4E4C-ADEF-E8B7B00927DC}" type="presOf" srcId="{F9863DD5-04C1-4309-B57A-50D3A7F92C74}" destId="{5C61E258-8489-4C95-A5B0-B88E271958DC}" srcOrd="0" destOrd="0" presId="urn:microsoft.com/office/officeart/2005/8/layout/list1"/>
    <dgm:cxn modelId="{5622F04D-BE9F-4F7F-B8E8-4F85EF95CA51}" srcId="{F9863DD5-04C1-4309-B57A-50D3A7F92C74}" destId="{AAEA07A6-5907-4756-B368-C376EFB42ED9}" srcOrd="0" destOrd="0" parTransId="{4C86D44B-28F8-4EDE-8315-549F7C2456B2}" sibTransId="{0E0F4CED-4CD6-48B9-86D5-B850F66771E8}"/>
    <dgm:cxn modelId="{FD271D72-463C-4192-A91F-EAFD44065C89}" type="presOf" srcId="{9942622F-6BD1-4BFE-815C-1CD03BF5AE45}" destId="{2DF42975-4D34-4F19-B094-E65FE4DB9546}" srcOrd="1" destOrd="0" presId="urn:microsoft.com/office/officeart/2005/8/layout/list1"/>
    <dgm:cxn modelId="{B345B659-B7F0-417B-8A03-82CC40579F26}" type="presOf" srcId="{AAEA07A6-5907-4756-B368-C376EFB42ED9}" destId="{3694C875-F6EC-422F-BA10-E28D5A147E1F}" srcOrd="0" destOrd="0" presId="urn:microsoft.com/office/officeart/2005/8/layout/list1"/>
    <dgm:cxn modelId="{332D1489-0B1F-4F81-A3FC-FC8782CDDCD3}" type="presOf" srcId="{9135DF1D-4233-45A5-9E0E-C037544BE925}" destId="{2571152A-6349-4F78-BA34-E6E8459553CC}" srcOrd="1" destOrd="0" presId="urn:microsoft.com/office/officeart/2005/8/layout/list1"/>
    <dgm:cxn modelId="{681600FA-65AE-4262-B119-941A853A7E2C}" srcId="{F9863DD5-04C1-4309-B57A-50D3A7F92C74}" destId="{9942622F-6BD1-4BFE-815C-1CD03BF5AE45}" srcOrd="2" destOrd="0" parTransId="{465F8CBB-EC50-4F66-9585-E7EC047C82F1}" sibTransId="{2D7ED858-6EFA-4619-A035-1FE9734FF114}"/>
    <dgm:cxn modelId="{B672F6D5-AF0B-413C-983E-428DB5754CD2}" type="presParOf" srcId="{5C61E258-8489-4C95-A5B0-B88E271958DC}" destId="{16F6389D-2764-442B-9FC1-57B3F1DB97CA}" srcOrd="0" destOrd="0" presId="urn:microsoft.com/office/officeart/2005/8/layout/list1"/>
    <dgm:cxn modelId="{CE824C9C-8ABE-4BDC-9CE5-A779D988F0F6}" type="presParOf" srcId="{16F6389D-2764-442B-9FC1-57B3F1DB97CA}" destId="{3694C875-F6EC-422F-BA10-E28D5A147E1F}" srcOrd="0" destOrd="0" presId="urn:microsoft.com/office/officeart/2005/8/layout/list1"/>
    <dgm:cxn modelId="{C9A30B18-18C2-4818-9F22-9AFF8B867593}" type="presParOf" srcId="{16F6389D-2764-442B-9FC1-57B3F1DB97CA}" destId="{DAF13205-3EBF-4091-B6B2-6EFD229BE978}" srcOrd="1" destOrd="0" presId="urn:microsoft.com/office/officeart/2005/8/layout/list1"/>
    <dgm:cxn modelId="{ABD25CE2-A2D4-4AB0-BE4D-87DE317CB889}" type="presParOf" srcId="{5C61E258-8489-4C95-A5B0-B88E271958DC}" destId="{F2A42B43-A9A3-44F8-8F55-8D119EE62D02}" srcOrd="1" destOrd="0" presId="urn:microsoft.com/office/officeart/2005/8/layout/list1"/>
    <dgm:cxn modelId="{E4CF78BA-A756-4CBC-BCCF-7ED363FE5CC1}" type="presParOf" srcId="{5C61E258-8489-4C95-A5B0-B88E271958DC}" destId="{F8234CF7-F9B1-4996-9D3B-93340FF83EED}" srcOrd="2" destOrd="0" presId="urn:microsoft.com/office/officeart/2005/8/layout/list1"/>
    <dgm:cxn modelId="{A7AA0325-3E17-4AF5-A3B8-EE44DD00C21B}" type="presParOf" srcId="{5C61E258-8489-4C95-A5B0-B88E271958DC}" destId="{F2E64DC0-CDF3-4314-9E8F-15E3811B9743}" srcOrd="3" destOrd="0" presId="urn:microsoft.com/office/officeart/2005/8/layout/list1"/>
    <dgm:cxn modelId="{26F4D297-E0D5-4C25-9AA0-6492E1235A54}" type="presParOf" srcId="{5C61E258-8489-4C95-A5B0-B88E271958DC}" destId="{B34E05F6-5687-466B-BC64-E9A041241BCD}" srcOrd="4" destOrd="0" presId="urn:microsoft.com/office/officeart/2005/8/layout/list1"/>
    <dgm:cxn modelId="{B5E4B1FC-C318-4A6D-94C2-BFA373F15AD1}" type="presParOf" srcId="{B34E05F6-5687-466B-BC64-E9A041241BCD}" destId="{08B6D1AA-C30B-49AF-A577-DEBCCB12C3BF}" srcOrd="0" destOrd="0" presId="urn:microsoft.com/office/officeart/2005/8/layout/list1"/>
    <dgm:cxn modelId="{BF784135-77CD-4E10-80CE-F9FF48BC88E8}" type="presParOf" srcId="{B34E05F6-5687-466B-BC64-E9A041241BCD}" destId="{39ABB18F-B286-4FB9-B8C3-7EFA65CED4BC}" srcOrd="1" destOrd="0" presId="urn:microsoft.com/office/officeart/2005/8/layout/list1"/>
    <dgm:cxn modelId="{5C47A3F3-727C-4CDD-85A0-CBFEDA472D02}" type="presParOf" srcId="{5C61E258-8489-4C95-A5B0-B88E271958DC}" destId="{1658F68F-F5F3-4B0B-BDEB-790DB3E38145}" srcOrd="5" destOrd="0" presId="urn:microsoft.com/office/officeart/2005/8/layout/list1"/>
    <dgm:cxn modelId="{F0862E79-C952-4B11-884A-1CDF796675ED}" type="presParOf" srcId="{5C61E258-8489-4C95-A5B0-B88E271958DC}" destId="{EDD5196F-F681-409B-B2ED-1DCAF9A32047}" srcOrd="6" destOrd="0" presId="urn:microsoft.com/office/officeart/2005/8/layout/list1"/>
    <dgm:cxn modelId="{8772676A-A3E7-4A8D-AF13-65BDF1F08FD6}" type="presParOf" srcId="{5C61E258-8489-4C95-A5B0-B88E271958DC}" destId="{34B7CD2E-8E57-4388-BB16-FC96B157DA59}" srcOrd="7" destOrd="0" presId="urn:microsoft.com/office/officeart/2005/8/layout/list1"/>
    <dgm:cxn modelId="{E6D9D1E8-AC04-44D1-B404-346FB2A14B3E}" type="presParOf" srcId="{5C61E258-8489-4C95-A5B0-B88E271958DC}" destId="{6272FB56-BB9F-4649-BD9C-E336651DAA3F}" srcOrd="8" destOrd="0" presId="urn:microsoft.com/office/officeart/2005/8/layout/list1"/>
    <dgm:cxn modelId="{F520559A-3FEF-4C14-B969-7BF0CDAC1824}" type="presParOf" srcId="{6272FB56-BB9F-4649-BD9C-E336651DAA3F}" destId="{0F144EB2-4AF6-4D5E-B902-BB65292D479D}" srcOrd="0" destOrd="0" presId="urn:microsoft.com/office/officeart/2005/8/layout/list1"/>
    <dgm:cxn modelId="{88F067DD-17F1-494F-B633-19A52530C149}" type="presParOf" srcId="{6272FB56-BB9F-4649-BD9C-E336651DAA3F}" destId="{2DF42975-4D34-4F19-B094-E65FE4DB9546}" srcOrd="1" destOrd="0" presId="urn:microsoft.com/office/officeart/2005/8/layout/list1"/>
    <dgm:cxn modelId="{2C1816BB-27E8-4B20-8647-DE2B78ABFFB6}" type="presParOf" srcId="{5C61E258-8489-4C95-A5B0-B88E271958DC}" destId="{1D3491B9-E6DF-4F42-97D9-38E9BE3D2974}" srcOrd="9" destOrd="0" presId="urn:microsoft.com/office/officeart/2005/8/layout/list1"/>
    <dgm:cxn modelId="{426E4370-1BA4-4C80-84BB-9E784FD045F6}" type="presParOf" srcId="{5C61E258-8489-4C95-A5B0-B88E271958DC}" destId="{847DF435-E5E5-4D58-91D7-EDDDDD04BEF6}" srcOrd="10" destOrd="0" presId="urn:microsoft.com/office/officeart/2005/8/layout/list1"/>
    <dgm:cxn modelId="{4767BE1B-E03C-42D2-94D2-30681ACE143E}" type="presParOf" srcId="{5C61E258-8489-4C95-A5B0-B88E271958DC}" destId="{944FFA51-8CCB-4856-BA63-BC3FBDEB7C8A}" srcOrd="11" destOrd="0" presId="urn:microsoft.com/office/officeart/2005/8/layout/list1"/>
    <dgm:cxn modelId="{AB36CCEF-0327-4719-848D-7DECD3DC1830}" type="presParOf" srcId="{5C61E258-8489-4C95-A5B0-B88E271958DC}" destId="{35AD72DA-025F-492E-9B22-6B71EA1B4647}" srcOrd="12" destOrd="0" presId="urn:microsoft.com/office/officeart/2005/8/layout/list1"/>
    <dgm:cxn modelId="{C5A86879-FBF6-443A-9F72-E4BA2B5398E7}" type="presParOf" srcId="{35AD72DA-025F-492E-9B22-6B71EA1B4647}" destId="{3D516E95-5307-4289-B730-F791879C6AD9}" srcOrd="0" destOrd="0" presId="urn:microsoft.com/office/officeart/2005/8/layout/list1"/>
    <dgm:cxn modelId="{2AA3435E-F4A8-4822-A4F7-5372FCAB3F7E}" type="presParOf" srcId="{35AD72DA-025F-492E-9B22-6B71EA1B4647}" destId="{2571152A-6349-4F78-BA34-E6E8459553CC}" srcOrd="1" destOrd="0" presId="urn:microsoft.com/office/officeart/2005/8/layout/list1"/>
    <dgm:cxn modelId="{00E30A23-B7A6-4EFE-9D2B-5C31D3AC2504}" type="presParOf" srcId="{5C61E258-8489-4C95-A5B0-B88E271958DC}" destId="{4964907D-AA0B-43CB-BD97-0E1F314F979B}" srcOrd="13" destOrd="0" presId="urn:microsoft.com/office/officeart/2005/8/layout/list1"/>
    <dgm:cxn modelId="{132F730D-3141-43C1-BC0D-E83EBCBEE6E9}" type="presParOf" srcId="{5C61E258-8489-4C95-A5B0-B88E271958DC}" destId="{6EE49A8A-83AF-4CDF-9667-CD09C1C857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63DD5-04C1-4309-B57A-50D3A7F92C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A07A6-5907-4756-B368-C376EFB42ED9}">
      <dgm:prSet phldrT="[Текст]"/>
      <dgm:spPr/>
      <dgm:t>
        <a:bodyPr/>
        <a:lstStyle/>
        <a:p>
          <a:r>
            <a:rPr lang="ru-RU" dirty="0"/>
            <a:t>Подготовительный (1 год)</a:t>
          </a:r>
        </a:p>
      </dgm:t>
    </dgm:pt>
    <dgm:pt modelId="{4C86D44B-28F8-4EDE-8315-549F7C2456B2}" type="parTrans" cxnId="{5622F04D-BE9F-4F7F-B8E8-4F85EF95CA51}">
      <dgm:prSet/>
      <dgm:spPr/>
      <dgm:t>
        <a:bodyPr/>
        <a:lstStyle/>
        <a:p>
          <a:endParaRPr lang="ru-RU"/>
        </a:p>
      </dgm:t>
    </dgm:pt>
    <dgm:pt modelId="{0E0F4CED-4CD6-48B9-86D5-B850F66771E8}" type="sibTrans" cxnId="{5622F04D-BE9F-4F7F-B8E8-4F85EF95CA51}">
      <dgm:prSet/>
      <dgm:spPr/>
      <dgm:t>
        <a:bodyPr/>
        <a:lstStyle/>
        <a:p>
          <a:endParaRPr lang="ru-RU"/>
        </a:p>
      </dgm:t>
    </dgm:pt>
    <dgm:pt modelId="{379C6138-B997-4E6E-A741-413F9164CD43}">
      <dgm:prSet phldrT="[Текст]"/>
      <dgm:spPr/>
      <dgm:t>
        <a:bodyPr/>
        <a:lstStyle/>
        <a:p>
          <a:r>
            <a:rPr lang="ru-RU" dirty="0"/>
            <a:t>Основной (1 год)</a:t>
          </a:r>
        </a:p>
      </dgm:t>
    </dgm:pt>
    <dgm:pt modelId="{C5097802-FB6A-4ADA-93E8-80D9F4061FB8}" type="parTrans" cxnId="{6D69FE65-B1CF-42F3-8891-67A1BE8BDF05}">
      <dgm:prSet/>
      <dgm:spPr/>
      <dgm:t>
        <a:bodyPr/>
        <a:lstStyle/>
        <a:p>
          <a:endParaRPr lang="ru-RU"/>
        </a:p>
      </dgm:t>
    </dgm:pt>
    <dgm:pt modelId="{F492AF40-00EF-4268-A545-366294264AC6}" type="sibTrans" cxnId="{6D69FE65-B1CF-42F3-8891-67A1BE8BDF05}">
      <dgm:prSet/>
      <dgm:spPr/>
      <dgm:t>
        <a:bodyPr/>
        <a:lstStyle/>
        <a:p>
          <a:endParaRPr lang="ru-RU"/>
        </a:p>
      </dgm:t>
    </dgm:pt>
    <dgm:pt modelId="{9942622F-6BD1-4BFE-815C-1CD03BF5AE45}">
      <dgm:prSet phldrT="[Текст]"/>
      <dgm:spPr/>
      <dgm:t>
        <a:bodyPr/>
        <a:lstStyle/>
        <a:p>
          <a:r>
            <a:rPr lang="ru-RU" dirty="0"/>
            <a:t> Обобщающий (1 год)</a:t>
          </a:r>
        </a:p>
      </dgm:t>
    </dgm:pt>
    <dgm:pt modelId="{465F8CBB-EC50-4F66-9585-E7EC047C82F1}" type="parTrans" cxnId="{681600FA-65AE-4262-B119-941A853A7E2C}">
      <dgm:prSet/>
      <dgm:spPr/>
      <dgm:t>
        <a:bodyPr/>
        <a:lstStyle/>
        <a:p>
          <a:endParaRPr lang="ru-RU"/>
        </a:p>
      </dgm:t>
    </dgm:pt>
    <dgm:pt modelId="{2D7ED858-6EFA-4619-A035-1FE9734FF114}" type="sibTrans" cxnId="{681600FA-65AE-4262-B119-941A853A7E2C}">
      <dgm:prSet/>
      <dgm:spPr/>
      <dgm:t>
        <a:bodyPr/>
        <a:lstStyle/>
        <a:p>
          <a:endParaRPr lang="ru-RU"/>
        </a:p>
      </dgm:t>
    </dgm:pt>
    <dgm:pt modelId="{5C61E258-8489-4C95-A5B0-B88E271958DC}" type="pres">
      <dgm:prSet presAssocID="{F9863DD5-04C1-4309-B57A-50D3A7F92C74}" presName="linear" presStyleCnt="0">
        <dgm:presLayoutVars>
          <dgm:dir/>
          <dgm:animLvl val="lvl"/>
          <dgm:resizeHandles val="exact"/>
        </dgm:presLayoutVars>
      </dgm:prSet>
      <dgm:spPr/>
    </dgm:pt>
    <dgm:pt modelId="{16F6389D-2764-442B-9FC1-57B3F1DB97CA}" type="pres">
      <dgm:prSet presAssocID="{AAEA07A6-5907-4756-B368-C376EFB42ED9}" presName="parentLin" presStyleCnt="0"/>
      <dgm:spPr/>
    </dgm:pt>
    <dgm:pt modelId="{3694C875-F6EC-422F-BA10-E28D5A147E1F}" type="pres">
      <dgm:prSet presAssocID="{AAEA07A6-5907-4756-B368-C376EFB42ED9}" presName="parentLeftMargin" presStyleLbl="node1" presStyleIdx="0" presStyleCnt="3"/>
      <dgm:spPr/>
    </dgm:pt>
    <dgm:pt modelId="{DAF13205-3EBF-4091-B6B2-6EFD229BE978}" type="pres">
      <dgm:prSet presAssocID="{AAEA07A6-5907-4756-B368-C376EFB42E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A42B43-A9A3-44F8-8F55-8D119EE62D02}" type="pres">
      <dgm:prSet presAssocID="{AAEA07A6-5907-4756-B368-C376EFB42ED9}" presName="negativeSpace" presStyleCnt="0"/>
      <dgm:spPr/>
    </dgm:pt>
    <dgm:pt modelId="{F8234CF7-F9B1-4996-9D3B-93340FF83EED}" type="pres">
      <dgm:prSet presAssocID="{AAEA07A6-5907-4756-B368-C376EFB42ED9}" presName="childText" presStyleLbl="conFgAcc1" presStyleIdx="0" presStyleCnt="3">
        <dgm:presLayoutVars>
          <dgm:bulletEnabled val="1"/>
        </dgm:presLayoutVars>
      </dgm:prSet>
      <dgm:spPr/>
    </dgm:pt>
    <dgm:pt modelId="{F2E64DC0-CDF3-4314-9E8F-15E3811B9743}" type="pres">
      <dgm:prSet presAssocID="{0E0F4CED-4CD6-48B9-86D5-B850F66771E8}" presName="spaceBetweenRectangles" presStyleCnt="0"/>
      <dgm:spPr/>
    </dgm:pt>
    <dgm:pt modelId="{B34E05F6-5687-466B-BC64-E9A041241BCD}" type="pres">
      <dgm:prSet presAssocID="{379C6138-B997-4E6E-A741-413F9164CD43}" presName="parentLin" presStyleCnt="0"/>
      <dgm:spPr/>
    </dgm:pt>
    <dgm:pt modelId="{08B6D1AA-C30B-49AF-A577-DEBCCB12C3BF}" type="pres">
      <dgm:prSet presAssocID="{379C6138-B997-4E6E-A741-413F9164CD43}" presName="parentLeftMargin" presStyleLbl="node1" presStyleIdx="0" presStyleCnt="3"/>
      <dgm:spPr/>
    </dgm:pt>
    <dgm:pt modelId="{39ABB18F-B286-4FB9-B8C3-7EFA65CED4BC}" type="pres">
      <dgm:prSet presAssocID="{379C6138-B997-4E6E-A741-413F9164CD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58F68F-F5F3-4B0B-BDEB-790DB3E38145}" type="pres">
      <dgm:prSet presAssocID="{379C6138-B997-4E6E-A741-413F9164CD43}" presName="negativeSpace" presStyleCnt="0"/>
      <dgm:spPr/>
    </dgm:pt>
    <dgm:pt modelId="{EDD5196F-F681-409B-B2ED-1DCAF9A32047}" type="pres">
      <dgm:prSet presAssocID="{379C6138-B997-4E6E-A741-413F9164CD43}" presName="childText" presStyleLbl="conFgAcc1" presStyleIdx="1" presStyleCnt="3">
        <dgm:presLayoutVars>
          <dgm:bulletEnabled val="1"/>
        </dgm:presLayoutVars>
      </dgm:prSet>
      <dgm:spPr/>
    </dgm:pt>
    <dgm:pt modelId="{34B7CD2E-8E57-4388-BB16-FC96B157DA59}" type="pres">
      <dgm:prSet presAssocID="{F492AF40-00EF-4268-A545-366294264AC6}" presName="spaceBetweenRectangles" presStyleCnt="0"/>
      <dgm:spPr/>
    </dgm:pt>
    <dgm:pt modelId="{6272FB56-BB9F-4649-BD9C-E336651DAA3F}" type="pres">
      <dgm:prSet presAssocID="{9942622F-6BD1-4BFE-815C-1CD03BF5AE45}" presName="parentLin" presStyleCnt="0"/>
      <dgm:spPr/>
    </dgm:pt>
    <dgm:pt modelId="{0F144EB2-4AF6-4D5E-B902-BB65292D479D}" type="pres">
      <dgm:prSet presAssocID="{9942622F-6BD1-4BFE-815C-1CD03BF5AE45}" presName="parentLeftMargin" presStyleLbl="node1" presStyleIdx="1" presStyleCnt="3"/>
      <dgm:spPr/>
    </dgm:pt>
    <dgm:pt modelId="{2DF42975-4D34-4F19-B094-E65FE4DB9546}" type="pres">
      <dgm:prSet presAssocID="{9942622F-6BD1-4BFE-815C-1CD03BF5AE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3491B9-E6DF-4F42-97D9-38E9BE3D2974}" type="pres">
      <dgm:prSet presAssocID="{9942622F-6BD1-4BFE-815C-1CD03BF5AE45}" presName="negativeSpace" presStyleCnt="0"/>
      <dgm:spPr/>
    </dgm:pt>
    <dgm:pt modelId="{847DF435-E5E5-4D58-91D7-EDDDDD04BEF6}" type="pres">
      <dgm:prSet presAssocID="{9942622F-6BD1-4BFE-815C-1CD03BF5AE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A43729-64CC-48BB-91BF-5042116A0216}" type="presOf" srcId="{AAEA07A6-5907-4756-B368-C376EFB42ED9}" destId="{DAF13205-3EBF-4091-B6B2-6EFD229BE978}" srcOrd="1" destOrd="0" presId="urn:microsoft.com/office/officeart/2005/8/layout/list1"/>
    <dgm:cxn modelId="{DC9B7E2E-C7F3-4CFA-AB6A-AE431A7DF8B1}" type="presOf" srcId="{379C6138-B997-4E6E-A741-413F9164CD43}" destId="{08B6D1AA-C30B-49AF-A577-DEBCCB12C3BF}" srcOrd="0" destOrd="0" presId="urn:microsoft.com/office/officeart/2005/8/layout/list1"/>
    <dgm:cxn modelId="{4E560961-713E-4778-8D5F-63C58ACA0FBB}" type="presOf" srcId="{9942622F-6BD1-4BFE-815C-1CD03BF5AE45}" destId="{0F144EB2-4AF6-4D5E-B902-BB65292D479D}" srcOrd="0" destOrd="0" presId="urn:microsoft.com/office/officeart/2005/8/layout/list1"/>
    <dgm:cxn modelId="{6D69FE65-B1CF-42F3-8891-67A1BE8BDF05}" srcId="{F9863DD5-04C1-4309-B57A-50D3A7F92C74}" destId="{379C6138-B997-4E6E-A741-413F9164CD43}" srcOrd="1" destOrd="0" parTransId="{C5097802-FB6A-4ADA-93E8-80D9F4061FB8}" sibTransId="{F492AF40-00EF-4268-A545-366294264AC6}"/>
    <dgm:cxn modelId="{9196766A-5654-451C-ACC4-4B03E1DF397A}" type="presOf" srcId="{379C6138-B997-4E6E-A741-413F9164CD43}" destId="{39ABB18F-B286-4FB9-B8C3-7EFA65CED4BC}" srcOrd="1" destOrd="0" presId="urn:microsoft.com/office/officeart/2005/8/layout/list1"/>
    <dgm:cxn modelId="{B5AB726B-6BFA-4E4C-ADEF-E8B7B00927DC}" type="presOf" srcId="{F9863DD5-04C1-4309-B57A-50D3A7F92C74}" destId="{5C61E258-8489-4C95-A5B0-B88E271958DC}" srcOrd="0" destOrd="0" presId="urn:microsoft.com/office/officeart/2005/8/layout/list1"/>
    <dgm:cxn modelId="{5622F04D-BE9F-4F7F-B8E8-4F85EF95CA51}" srcId="{F9863DD5-04C1-4309-B57A-50D3A7F92C74}" destId="{AAEA07A6-5907-4756-B368-C376EFB42ED9}" srcOrd="0" destOrd="0" parTransId="{4C86D44B-28F8-4EDE-8315-549F7C2456B2}" sibTransId="{0E0F4CED-4CD6-48B9-86D5-B850F66771E8}"/>
    <dgm:cxn modelId="{FD271D72-463C-4192-A91F-EAFD44065C89}" type="presOf" srcId="{9942622F-6BD1-4BFE-815C-1CD03BF5AE45}" destId="{2DF42975-4D34-4F19-B094-E65FE4DB9546}" srcOrd="1" destOrd="0" presId="urn:microsoft.com/office/officeart/2005/8/layout/list1"/>
    <dgm:cxn modelId="{B345B659-B7F0-417B-8A03-82CC40579F26}" type="presOf" srcId="{AAEA07A6-5907-4756-B368-C376EFB42ED9}" destId="{3694C875-F6EC-422F-BA10-E28D5A147E1F}" srcOrd="0" destOrd="0" presId="urn:microsoft.com/office/officeart/2005/8/layout/list1"/>
    <dgm:cxn modelId="{681600FA-65AE-4262-B119-941A853A7E2C}" srcId="{F9863DD5-04C1-4309-B57A-50D3A7F92C74}" destId="{9942622F-6BD1-4BFE-815C-1CD03BF5AE45}" srcOrd="2" destOrd="0" parTransId="{465F8CBB-EC50-4F66-9585-E7EC047C82F1}" sibTransId="{2D7ED858-6EFA-4619-A035-1FE9734FF114}"/>
    <dgm:cxn modelId="{B672F6D5-AF0B-413C-983E-428DB5754CD2}" type="presParOf" srcId="{5C61E258-8489-4C95-A5B0-B88E271958DC}" destId="{16F6389D-2764-442B-9FC1-57B3F1DB97CA}" srcOrd="0" destOrd="0" presId="urn:microsoft.com/office/officeart/2005/8/layout/list1"/>
    <dgm:cxn modelId="{CE824C9C-8ABE-4BDC-9CE5-A779D988F0F6}" type="presParOf" srcId="{16F6389D-2764-442B-9FC1-57B3F1DB97CA}" destId="{3694C875-F6EC-422F-BA10-E28D5A147E1F}" srcOrd="0" destOrd="0" presId="urn:microsoft.com/office/officeart/2005/8/layout/list1"/>
    <dgm:cxn modelId="{C9A30B18-18C2-4818-9F22-9AFF8B867593}" type="presParOf" srcId="{16F6389D-2764-442B-9FC1-57B3F1DB97CA}" destId="{DAF13205-3EBF-4091-B6B2-6EFD229BE978}" srcOrd="1" destOrd="0" presId="urn:microsoft.com/office/officeart/2005/8/layout/list1"/>
    <dgm:cxn modelId="{ABD25CE2-A2D4-4AB0-BE4D-87DE317CB889}" type="presParOf" srcId="{5C61E258-8489-4C95-A5B0-B88E271958DC}" destId="{F2A42B43-A9A3-44F8-8F55-8D119EE62D02}" srcOrd="1" destOrd="0" presId="urn:microsoft.com/office/officeart/2005/8/layout/list1"/>
    <dgm:cxn modelId="{E4CF78BA-A756-4CBC-BCCF-7ED363FE5CC1}" type="presParOf" srcId="{5C61E258-8489-4C95-A5B0-B88E271958DC}" destId="{F8234CF7-F9B1-4996-9D3B-93340FF83EED}" srcOrd="2" destOrd="0" presId="urn:microsoft.com/office/officeart/2005/8/layout/list1"/>
    <dgm:cxn modelId="{A7AA0325-3E17-4AF5-A3B8-EE44DD00C21B}" type="presParOf" srcId="{5C61E258-8489-4C95-A5B0-B88E271958DC}" destId="{F2E64DC0-CDF3-4314-9E8F-15E3811B9743}" srcOrd="3" destOrd="0" presId="urn:microsoft.com/office/officeart/2005/8/layout/list1"/>
    <dgm:cxn modelId="{26F4D297-E0D5-4C25-9AA0-6492E1235A54}" type="presParOf" srcId="{5C61E258-8489-4C95-A5B0-B88E271958DC}" destId="{B34E05F6-5687-466B-BC64-E9A041241BCD}" srcOrd="4" destOrd="0" presId="urn:microsoft.com/office/officeart/2005/8/layout/list1"/>
    <dgm:cxn modelId="{B5E4B1FC-C318-4A6D-94C2-BFA373F15AD1}" type="presParOf" srcId="{B34E05F6-5687-466B-BC64-E9A041241BCD}" destId="{08B6D1AA-C30B-49AF-A577-DEBCCB12C3BF}" srcOrd="0" destOrd="0" presId="urn:microsoft.com/office/officeart/2005/8/layout/list1"/>
    <dgm:cxn modelId="{BF784135-77CD-4E10-80CE-F9FF48BC88E8}" type="presParOf" srcId="{B34E05F6-5687-466B-BC64-E9A041241BCD}" destId="{39ABB18F-B286-4FB9-B8C3-7EFA65CED4BC}" srcOrd="1" destOrd="0" presId="urn:microsoft.com/office/officeart/2005/8/layout/list1"/>
    <dgm:cxn modelId="{5C47A3F3-727C-4CDD-85A0-CBFEDA472D02}" type="presParOf" srcId="{5C61E258-8489-4C95-A5B0-B88E271958DC}" destId="{1658F68F-F5F3-4B0B-BDEB-790DB3E38145}" srcOrd="5" destOrd="0" presId="urn:microsoft.com/office/officeart/2005/8/layout/list1"/>
    <dgm:cxn modelId="{F0862E79-C952-4B11-884A-1CDF796675ED}" type="presParOf" srcId="{5C61E258-8489-4C95-A5B0-B88E271958DC}" destId="{EDD5196F-F681-409B-B2ED-1DCAF9A32047}" srcOrd="6" destOrd="0" presId="urn:microsoft.com/office/officeart/2005/8/layout/list1"/>
    <dgm:cxn modelId="{8772676A-A3E7-4A8D-AF13-65BDF1F08FD6}" type="presParOf" srcId="{5C61E258-8489-4C95-A5B0-B88E271958DC}" destId="{34B7CD2E-8E57-4388-BB16-FC96B157DA59}" srcOrd="7" destOrd="0" presId="urn:microsoft.com/office/officeart/2005/8/layout/list1"/>
    <dgm:cxn modelId="{E6D9D1E8-AC04-44D1-B404-346FB2A14B3E}" type="presParOf" srcId="{5C61E258-8489-4C95-A5B0-B88E271958DC}" destId="{6272FB56-BB9F-4649-BD9C-E336651DAA3F}" srcOrd="8" destOrd="0" presId="urn:microsoft.com/office/officeart/2005/8/layout/list1"/>
    <dgm:cxn modelId="{F520559A-3FEF-4C14-B969-7BF0CDAC1824}" type="presParOf" srcId="{6272FB56-BB9F-4649-BD9C-E336651DAA3F}" destId="{0F144EB2-4AF6-4D5E-B902-BB65292D479D}" srcOrd="0" destOrd="0" presId="urn:microsoft.com/office/officeart/2005/8/layout/list1"/>
    <dgm:cxn modelId="{88F067DD-17F1-494F-B633-19A52530C149}" type="presParOf" srcId="{6272FB56-BB9F-4649-BD9C-E336651DAA3F}" destId="{2DF42975-4D34-4F19-B094-E65FE4DB9546}" srcOrd="1" destOrd="0" presId="urn:microsoft.com/office/officeart/2005/8/layout/list1"/>
    <dgm:cxn modelId="{2C1816BB-27E8-4B20-8647-DE2B78ABFFB6}" type="presParOf" srcId="{5C61E258-8489-4C95-A5B0-B88E271958DC}" destId="{1D3491B9-E6DF-4F42-97D9-38E9BE3D2974}" srcOrd="9" destOrd="0" presId="urn:microsoft.com/office/officeart/2005/8/layout/list1"/>
    <dgm:cxn modelId="{426E4370-1BA4-4C80-84BB-9E784FD045F6}" type="presParOf" srcId="{5C61E258-8489-4C95-A5B0-B88E271958DC}" destId="{847DF435-E5E5-4D58-91D7-EDDDDD04BE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63DD5-04C1-4309-B57A-50D3A7F92C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A07A6-5907-4756-B368-C376EFB42ED9}">
      <dgm:prSet phldrT="[Текст]"/>
      <dgm:spPr/>
      <dgm:t>
        <a:bodyPr/>
        <a:lstStyle/>
        <a:p>
          <a:r>
            <a:rPr lang="ru-RU" dirty="0"/>
            <a:t>Модель системы</a:t>
          </a:r>
        </a:p>
      </dgm:t>
    </dgm:pt>
    <dgm:pt modelId="{4C86D44B-28F8-4EDE-8315-549F7C2456B2}" type="parTrans" cxnId="{5622F04D-BE9F-4F7F-B8E8-4F85EF95CA51}">
      <dgm:prSet/>
      <dgm:spPr/>
      <dgm:t>
        <a:bodyPr/>
        <a:lstStyle/>
        <a:p>
          <a:endParaRPr lang="ru-RU"/>
        </a:p>
      </dgm:t>
    </dgm:pt>
    <dgm:pt modelId="{0E0F4CED-4CD6-48B9-86D5-B850F66771E8}" type="sibTrans" cxnId="{5622F04D-BE9F-4F7F-B8E8-4F85EF95CA51}">
      <dgm:prSet/>
      <dgm:spPr/>
      <dgm:t>
        <a:bodyPr/>
        <a:lstStyle/>
        <a:p>
          <a:endParaRPr lang="ru-RU"/>
        </a:p>
      </dgm:t>
    </dgm:pt>
    <dgm:pt modelId="{379C6138-B997-4E6E-A741-413F9164CD43}">
      <dgm:prSet phldrT="[Текст]"/>
      <dgm:spPr/>
      <dgm:t>
        <a:bodyPr/>
        <a:lstStyle/>
        <a:p>
          <a:r>
            <a:rPr lang="ru-RU" dirty="0"/>
            <a:t>Описание системы</a:t>
          </a:r>
        </a:p>
      </dgm:t>
    </dgm:pt>
    <dgm:pt modelId="{C5097802-FB6A-4ADA-93E8-80D9F4061FB8}" type="parTrans" cxnId="{6D69FE65-B1CF-42F3-8891-67A1BE8BDF05}">
      <dgm:prSet/>
      <dgm:spPr/>
      <dgm:t>
        <a:bodyPr/>
        <a:lstStyle/>
        <a:p>
          <a:endParaRPr lang="ru-RU"/>
        </a:p>
      </dgm:t>
    </dgm:pt>
    <dgm:pt modelId="{F492AF40-00EF-4268-A545-366294264AC6}" type="sibTrans" cxnId="{6D69FE65-B1CF-42F3-8891-67A1BE8BDF05}">
      <dgm:prSet/>
      <dgm:spPr/>
      <dgm:t>
        <a:bodyPr/>
        <a:lstStyle/>
        <a:p>
          <a:endParaRPr lang="ru-RU"/>
        </a:p>
      </dgm:t>
    </dgm:pt>
    <dgm:pt modelId="{9942622F-6BD1-4BFE-815C-1CD03BF5AE45}">
      <dgm:prSet phldrT="[Текст]"/>
      <dgm:spPr/>
      <dgm:t>
        <a:bodyPr/>
        <a:lstStyle/>
        <a:p>
          <a:r>
            <a:rPr lang="ru-RU" dirty="0"/>
            <a:t> Методические материалы</a:t>
          </a:r>
        </a:p>
      </dgm:t>
    </dgm:pt>
    <dgm:pt modelId="{465F8CBB-EC50-4F66-9585-E7EC047C82F1}" type="parTrans" cxnId="{681600FA-65AE-4262-B119-941A853A7E2C}">
      <dgm:prSet/>
      <dgm:spPr/>
      <dgm:t>
        <a:bodyPr/>
        <a:lstStyle/>
        <a:p>
          <a:endParaRPr lang="ru-RU"/>
        </a:p>
      </dgm:t>
    </dgm:pt>
    <dgm:pt modelId="{2D7ED858-6EFA-4619-A035-1FE9734FF114}" type="sibTrans" cxnId="{681600FA-65AE-4262-B119-941A853A7E2C}">
      <dgm:prSet/>
      <dgm:spPr/>
      <dgm:t>
        <a:bodyPr/>
        <a:lstStyle/>
        <a:p>
          <a:endParaRPr lang="ru-RU"/>
        </a:p>
      </dgm:t>
    </dgm:pt>
    <dgm:pt modelId="{5C61E258-8489-4C95-A5B0-B88E271958DC}" type="pres">
      <dgm:prSet presAssocID="{F9863DD5-04C1-4309-B57A-50D3A7F92C74}" presName="linear" presStyleCnt="0">
        <dgm:presLayoutVars>
          <dgm:dir/>
          <dgm:animLvl val="lvl"/>
          <dgm:resizeHandles val="exact"/>
        </dgm:presLayoutVars>
      </dgm:prSet>
      <dgm:spPr/>
    </dgm:pt>
    <dgm:pt modelId="{16F6389D-2764-442B-9FC1-57B3F1DB97CA}" type="pres">
      <dgm:prSet presAssocID="{AAEA07A6-5907-4756-B368-C376EFB42ED9}" presName="parentLin" presStyleCnt="0"/>
      <dgm:spPr/>
    </dgm:pt>
    <dgm:pt modelId="{3694C875-F6EC-422F-BA10-E28D5A147E1F}" type="pres">
      <dgm:prSet presAssocID="{AAEA07A6-5907-4756-B368-C376EFB42ED9}" presName="parentLeftMargin" presStyleLbl="node1" presStyleIdx="0" presStyleCnt="3"/>
      <dgm:spPr/>
    </dgm:pt>
    <dgm:pt modelId="{DAF13205-3EBF-4091-B6B2-6EFD229BE978}" type="pres">
      <dgm:prSet presAssocID="{AAEA07A6-5907-4756-B368-C376EFB42E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A42B43-A9A3-44F8-8F55-8D119EE62D02}" type="pres">
      <dgm:prSet presAssocID="{AAEA07A6-5907-4756-B368-C376EFB42ED9}" presName="negativeSpace" presStyleCnt="0"/>
      <dgm:spPr/>
    </dgm:pt>
    <dgm:pt modelId="{F8234CF7-F9B1-4996-9D3B-93340FF83EED}" type="pres">
      <dgm:prSet presAssocID="{AAEA07A6-5907-4756-B368-C376EFB42ED9}" presName="childText" presStyleLbl="conFgAcc1" presStyleIdx="0" presStyleCnt="3">
        <dgm:presLayoutVars>
          <dgm:bulletEnabled val="1"/>
        </dgm:presLayoutVars>
      </dgm:prSet>
      <dgm:spPr/>
    </dgm:pt>
    <dgm:pt modelId="{F2E64DC0-CDF3-4314-9E8F-15E3811B9743}" type="pres">
      <dgm:prSet presAssocID="{0E0F4CED-4CD6-48B9-86D5-B850F66771E8}" presName="spaceBetweenRectangles" presStyleCnt="0"/>
      <dgm:spPr/>
    </dgm:pt>
    <dgm:pt modelId="{B34E05F6-5687-466B-BC64-E9A041241BCD}" type="pres">
      <dgm:prSet presAssocID="{379C6138-B997-4E6E-A741-413F9164CD43}" presName="parentLin" presStyleCnt="0"/>
      <dgm:spPr/>
    </dgm:pt>
    <dgm:pt modelId="{08B6D1AA-C30B-49AF-A577-DEBCCB12C3BF}" type="pres">
      <dgm:prSet presAssocID="{379C6138-B997-4E6E-A741-413F9164CD43}" presName="parentLeftMargin" presStyleLbl="node1" presStyleIdx="0" presStyleCnt="3"/>
      <dgm:spPr/>
    </dgm:pt>
    <dgm:pt modelId="{39ABB18F-B286-4FB9-B8C3-7EFA65CED4BC}" type="pres">
      <dgm:prSet presAssocID="{379C6138-B997-4E6E-A741-413F9164CD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58F68F-F5F3-4B0B-BDEB-790DB3E38145}" type="pres">
      <dgm:prSet presAssocID="{379C6138-B997-4E6E-A741-413F9164CD43}" presName="negativeSpace" presStyleCnt="0"/>
      <dgm:spPr/>
    </dgm:pt>
    <dgm:pt modelId="{EDD5196F-F681-409B-B2ED-1DCAF9A32047}" type="pres">
      <dgm:prSet presAssocID="{379C6138-B997-4E6E-A741-413F9164CD43}" presName="childText" presStyleLbl="conFgAcc1" presStyleIdx="1" presStyleCnt="3">
        <dgm:presLayoutVars>
          <dgm:bulletEnabled val="1"/>
        </dgm:presLayoutVars>
      </dgm:prSet>
      <dgm:spPr/>
    </dgm:pt>
    <dgm:pt modelId="{34B7CD2E-8E57-4388-BB16-FC96B157DA59}" type="pres">
      <dgm:prSet presAssocID="{F492AF40-00EF-4268-A545-366294264AC6}" presName="spaceBetweenRectangles" presStyleCnt="0"/>
      <dgm:spPr/>
    </dgm:pt>
    <dgm:pt modelId="{6272FB56-BB9F-4649-BD9C-E336651DAA3F}" type="pres">
      <dgm:prSet presAssocID="{9942622F-6BD1-4BFE-815C-1CD03BF5AE45}" presName="parentLin" presStyleCnt="0"/>
      <dgm:spPr/>
    </dgm:pt>
    <dgm:pt modelId="{0F144EB2-4AF6-4D5E-B902-BB65292D479D}" type="pres">
      <dgm:prSet presAssocID="{9942622F-6BD1-4BFE-815C-1CD03BF5AE45}" presName="parentLeftMargin" presStyleLbl="node1" presStyleIdx="1" presStyleCnt="3"/>
      <dgm:spPr/>
    </dgm:pt>
    <dgm:pt modelId="{2DF42975-4D34-4F19-B094-E65FE4DB9546}" type="pres">
      <dgm:prSet presAssocID="{9942622F-6BD1-4BFE-815C-1CD03BF5AE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3491B9-E6DF-4F42-97D9-38E9BE3D2974}" type="pres">
      <dgm:prSet presAssocID="{9942622F-6BD1-4BFE-815C-1CD03BF5AE45}" presName="negativeSpace" presStyleCnt="0"/>
      <dgm:spPr/>
    </dgm:pt>
    <dgm:pt modelId="{847DF435-E5E5-4D58-91D7-EDDDDD04BEF6}" type="pres">
      <dgm:prSet presAssocID="{9942622F-6BD1-4BFE-815C-1CD03BF5AE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A0771C-4D61-41C6-84BA-4069EDFE54D4}" type="presOf" srcId="{379C6138-B997-4E6E-A741-413F9164CD43}" destId="{39ABB18F-B286-4FB9-B8C3-7EFA65CED4BC}" srcOrd="1" destOrd="0" presId="urn:microsoft.com/office/officeart/2005/8/layout/list1"/>
    <dgm:cxn modelId="{6D69FE65-B1CF-42F3-8891-67A1BE8BDF05}" srcId="{F9863DD5-04C1-4309-B57A-50D3A7F92C74}" destId="{379C6138-B997-4E6E-A741-413F9164CD43}" srcOrd="1" destOrd="0" parTransId="{C5097802-FB6A-4ADA-93E8-80D9F4061FB8}" sibTransId="{F492AF40-00EF-4268-A545-366294264AC6}"/>
    <dgm:cxn modelId="{5622F04D-BE9F-4F7F-B8E8-4F85EF95CA51}" srcId="{F9863DD5-04C1-4309-B57A-50D3A7F92C74}" destId="{AAEA07A6-5907-4756-B368-C376EFB42ED9}" srcOrd="0" destOrd="0" parTransId="{4C86D44B-28F8-4EDE-8315-549F7C2456B2}" sibTransId="{0E0F4CED-4CD6-48B9-86D5-B850F66771E8}"/>
    <dgm:cxn modelId="{5CA52575-A33A-4C54-9F4E-F71B6EA262C6}" type="presOf" srcId="{F9863DD5-04C1-4309-B57A-50D3A7F92C74}" destId="{5C61E258-8489-4C95-A5B0-B88E271958DC}" srcOrd="0" destOrd="0" presId="urn:microsoft.com/office/officeart/2005/8/layout/list1"/>
    <dgm:cxn modelId="{37019C56-31A3-40B5-9837-4FD48EA3AA85}" type="presOf" srcId="{AAEA07A6-5907-4756-B368-C376EFB42ED9}" destId="{3694C875-F6EC-422F-BA10-E28D5A147E1F}" srcOrd="0" destOrd="0" presId="urn:microsoft.com/office/officeart/2005/8/layout/list1"/>
    <dgm:cxn modelId="{2E2C05A8-3416-4B41-9D71-829719CD0DFD}" type="presOf" srcId="{9942622F-6BD1-4BFE-815C-1CD03BF5AE45}" destId="{2DF42975-4D34-4F19-B094-E65FE4DB9546}" srcOrd="1" destOrd="0" presId="urn:microsoft.com/office/officeart/2005/8/layout/list1"/>
    <dgm:cxn modelId="{C0CBEFAC-B451-4837-A558-62BC11CAB685}" type="presOf" srcId="{379C6138-B997-4E6E-A741-413F9164CD43}" destId="{08B6D1AA-C30B-49AF-A577-DEBCCB12C3BF}" srcOrd="0" destOrd="0" presId="urn:microsoft.com/office/officeart/2005/8/layout/list1"/>
    <dgm:cxn modelId="{04AFF2D6-BBC4-42B6-99EC-08093A739258}" type="presOf" srcId="{9942622F-6BD1-4BFE-815C-1CD03BF5AE45}" destId="{0F144EB2-4AF6-4D5E-B902-BB65292D479D}" srcOrd="0" destOrd="0" presId="urn:microsoft.com/office/officeart/2005/8/layout/list1"/>
    <dgm:cxn modelId="{980F26F5-171B-436E-86FE-004AE9D108D4}" type="presOf" srcId="{AAEA07A6-5907-4756-B368-C376EFB42ED9}" destId="{DAF13205-3EBF-4091-B6B2-6EFD229BE978}" srcOrd="1" destOrd="0" presId="urn:microsoft.com/office/officeart/2005/8/layout/list1"/>
    <dgm:cxn modelId="{681600FA-65AE-4262-B119-941A853A7E2C}" srcId="{F9863DD5-04C1-4309-B57A-50D3A7F92C74}" destId="{9942622F-6BD1-4BFE-815C-1CD03BF5AE45}" srcOrd="2" destOrd="0" parTransId="{465F8CBB-EC50-4F66-9585-E7EC047C82F1}" sibTransId="{2D7ED858-6EFA-4619-A035-1FE9734FF114}"/>
    <dgm:cxn modelId="{0BA5269E-A0D5-46D9-906E-A1B4E3E26945}" type="presParOf" srcId="{5C61E258-8489-4C95-A5B0-B88E271958DC}" destId="{16F6389D-2764-442B-9FC1-57B3F1DB97CA}" srcOrd="0" destOrd="0" presId="urn:microsoft.com/office/officeart/2005/8/layout/list1"/>
    <dgm:cxn modelId="{09BABFC2-1400-46EE-9FC7-AA4493AC11AD}" type="presParOf" srcId="{16F6389D-2764-442B-9FC1-57B3F1DB97CA}" destId="{3694C875-F6EC-422F-BA10-E28D5A147E1F}" srcOrd="0" destOrd="0" presId="urn:microsoft.com/office/officeart/2005/8/layout/list1"/>
    <dgm:cxn modelId="{EE8F4766-C109-4F2E-9098-FC139F3C3AE5}" type="presParOf" srcId="{16F6389D-2764-442B-9FC1-57B3F1DB97CA}" destId="{DAF13205-3EBF-4091-B6B2-6EFD229BE978}" srcOrd="1" destOrd="0" presId="urn:microsoft.com/office/officeart/2005/8/layout/list1"/>
    <dgm:cxn modelId="{97A3A224-1C5E-493B-A15E-7A7B5B3FAEC5}" type="presParOf" srcId="{5C61E258-8489-4C95-A5B0-B88E271958DC}" destId="{F2A42B43-A9A3-44F8-8F55-8D119EE62D02}" srcOrd="1" destOrd="0" presId="urn:microsoft.com/office/officeart/2005/8/layout/list1"/>
    <dgm:cxn modelId="{CD9A9000-4FAB-4DE5-BA98-474C7FB7915D}" type="presParOf" srcId="{5C61E258-8489-4C95-A5B0-B88E271958DC}" destId="{F8234CF7-F9B1-4996-9D3B-93340FF83EED}" srcOrd="2" destOrd="0" presId="urn:microsoft.com/office/officeart/2005/8/layout/list1"/>
    <dgm:cxn modelId="{005E04DA-3E61-43D3-A4A8-F653DB6EAA79}" type="presParOf" srcId="{5C61E258-8489-4C95-A5B0-B88E271958DC}" destId="{F2E64DC0-CDF3-4314-9E8F-15E3811B9743}" srcOrd="3" destOrd="0" presId="urn:microsoft.com/office/officeart/2005/8/layout/list1"/>
    <dgm:cxn modelId="{2E84D8D7-8173-42C3-86CA-B83F77285162}" type="presParOf" srcId="{5C61E258-8489-4C95-A5B0-B88E271958DC}" destId="{B34E05F6-5687-466B-BC64-E9A041241BCD}" srcOrd="4" destOrd="0" presId="urn:microsoft.com/office/officeart/2005/8/layout/list1"/>
    <dgm:cxn modelId="{091ADD61-8EC5-4C89-A254-DC687D790B2F}" type="presParOf" srcId="{B34E05F6-5687-466B-BC64-E9A041241BCD}" destId="{08B6D1AA-C30B-49AF-A577-DEBCCB12C3BF}" srcOrd="0" destOrd="0" presId="urn:microsoft.com/office/officeart/2005/8/layout/list1"/>
    <dgm:cxn modelId="{0F0B794F-91DC-41E6-B027-94C11B0D3C14}" type="presParOf" srcId="{B34E05F6-5687-466B-BC64-E9A041241BCD}" destId="{39ABB18F-B286-4FB9-B8C3-7EFA65CED4BC}" srcOrd="1" destOrd="0" presId="urn:microsoft.com/office/officeart/2005/8/layout/list1"/>
    <dgm:cxn modelId="{F954EE7E-2336-4804-A636-2B7042A8AE41}" type="presParOf" srcId="{5C61E258-8489-4C95-A5B0-B88E271958DC}" destId="{1658F68F-F5F3-4B0B-BDEB-790DB3E38145}" srcOrd="5" destOrd="0" presId="urn:microsoft.com/office/officeart/2005/8/layout/list1"/>
    <dgm:cxn modelId="{5A9F1887-D3E2-4D42-B46A-58822F215249}" type="presParOf" srcId="{5C61E258-8489-4C95-A5B0-B88E271958DC}" destId="{EDD5196F-F681-409B-B2ED-1DCAF9A32047}" srcOrd="6" destOrd="0" presId="urn:microsoft.com/office/officeart/2005/8/layout/list1"/>
    <dgm:cxn modelId="{84D3C8A3-5020-4618-8B05-D5D3BD509941}" type="presParOf" srcId="{5C61E258-8489-4C95-A5B0-B88E271958DC}" destId="{34B7CD2E-8E57-4388-BB16-FC96B157DA59}" srcOrd="7" destOrd="0" presId="urn:microsoft.com/office/officeart/2005/8/layout/list1"/>
    <dgm:cxn modelId="{935DFC10-A6E7-46CE-A00A-9930F853FDAD}" type="presParOf" srcId="{5C61E258-8489-4C95-A5B0-B88E271958DC}" destId="{6272FB56-BB9F-4649-BD9C-E336651DAA3F}" srcOrd="8" destOrd="0" presId="urn:microsoft.com/office/officeart/2005/8/layout/list1"/>
    <dgm:cxn modelId="{2F4166EA-BA0E-452D-BF10-8E6C603591DA}" type="presParOf" srcId="{6272FB56-BB9F-4649-BD9C-E336651DAA3F}" destId="{0F144EB2-4AF6-4D5E-B902-BB65292D479D}" srcOrd="0" destOrd="0" presId="urn:microsoft.com/office/officeart/2005/8/layout/list1"/>
    <dgm:cxn modelId="{665BCEA1-0201-46E9-AE4F-6DFC1102F18C}" type="presParOf" srcId="{6272FB56-BB9F-4649-BD9C-E336651DAA3F}" destId="{2DF42975-4D34-4F19-B094-E65FE4DB9546}" srcOrd="1" destOrd="0" presId="urn:microsoft.com/office/officeart/2005/8/layout/list1"/>
    <dgm:cxn modelId="{D862BD68-4CC1-4258-8904-8219DF379FA6}" type="presParOf" srcId="{5C61E258-8489-4C95-A5B0-B88E271958DC}" destId="{1D3491B9-E6DF-4F42-97D9-38E9BE3D2974}" srcOrd="9" destOrd="0" presId="urn:microsoft.com/office/officeart/2005/8/layout/list1"/>
    <dgm:cxn modelId="{90AA381F-8013-4067-B457-00F31E532167}" type="presParOf" srcId="{5C61E258-8489-4C95-A5B0-B88E271958DC}" destId="{847DF435-E5E5-4D58-91D7-EDDDDD04BE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63DD5-04C1-4309-B57A-50D3A7F92C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A07A6-5907-4756-B368-C376EFB42ED9}">
      <dgm:prSet phldrT="[Текст]"/>
      <dgm:spPr/>
      <dgm:t>
        <a:bodyPr/>
        <a:lstStyle/>
        <a:p>
          <a:r>
            <a:rPr lang="ru-RU" dirty="0"/>
            <a:t>Администрация ОО</a:t>
          </a:r>
        </a:p>
      </dgm:t>
    </dgm:pt>
    <dgm:pt modelId="{4C86D44B-28F8-4EDE-8315-549F7C2456B2}" type="parTrans" cxnId="{5622F04D-BE9F-4F7F-B8E8-4F85EF95CA51}">
      <dgm:prSet/>
      <dgm:spPr/>
      <dgm:t>
        <a:bodyPr/>
        <a:lstStyle/>
        <a:p>
          <a:endParaRPr lang="ru-RU"/>
        </a:p>
      </dgm:t>
    </dgm:pt>
    <dgm:pt modelId="{0E0F4CED-4CD6-48B9-86D5-B850F66771E8}" type="sibTrans" cxnId="{5622F04D-BE9F-4F7F-B8E8-4F85EF95CA51}">
      <dgm:prSet/>
      <dgm:spPr/>
      <dgm:t>
        <a:bodyPr/>
        <a:lstStyle/>
        <a:p>
          <a:endParaRPr lang="ru-RU"/>
        </a:p>
      </dgm:t>
    </dgm:pt>
    <dgm:pt modelId="{379C6138-B997-4E6E-A741-413F9164CD43}">
      <dgm:prSet phldrT="[Текст]"/>
      <dgm:spPr/>
      <dgm:t>
        <a:bodyPr/>
        <a:lstStyle/>
        <a:p>
          <a:r>
            <a:rPr lang="ru-RU" dirty="0"/>
            <a:t>Педагоги</a:t>
          </a:r>
        </a:p>
      </dgm:t>
    </dgm:pt>
    <dgm:pt modelId="{C5097802-FB6A-4ADA-93E8-80D9F4061FB8}" type="parTrans" cxnId="{6D69FE65-B1CF-42F3-8891-67A1BE8BDF05}">
      <dgm:prSet/>
      <dgm:spPr/>
      <dgm:t>
        <a:bodyPr/>
        <a:lstStyle/>
        <a:p>
          <a:endParaRPr lang="ru-RU"/>
        </a:p>
      </dgm:t>
    </dgm:pt>
    <dgm:pt modelId="{F492AF40-00EF-4268-A545-366294264AC6}" type="sibTrans" cxnId="{6D69FE65-B1CF-42F3-8891-67A1BE8BDF05}">
      <dgm:prSet/>
      <dgm:spPr/>
      <dgm:t>
        <a:bodyPr/>
        <a:lstStyle/>
        <a:p>
          <a:endParaRPr lang="ru-RU"/>
        </a:p>
      </dgm:t>
    </dgm:pt>
    <dgm:pt modelId="{9942622F-6BD1-4BFE-815C-1CD03BF5AE45}">
      <dgm:prSet phldrT="[Текст]"/>
      <dgm:spPr/>
      <dgm:t>
        <a:bodyPr/>
        <a:lstStyle/>
        <a:p>
          <a:r>
            <a:rPr lang="ru-RU" dirty="0"/>
            <a:t>Родители</a:t>
          </a:r>
        </a:p>
      </dgm:t>
    </dgm:pt>
    <dgm:pt modelId="{465F8CBB-EC50-4F66-9585-E7EC047C82F1}" type="parTrans" cxnId="{681600FA-65AE-4262-B119-941A853A7E2C}">
      <dgm:prSet/>
      <dgm:spPr/>
      <dgm:t>
        <a:bodyPr/>
        <a:lstStyle/>
        <a:p>
          <a:endParaRPr lang="ru-RU"/>
        </a:p>
      </dgm:t>
    </dgm:pt>
    <dgm:pt modelId="{2D7ED858-6EFA-4619-A035-1FE9734FF114}" type="sibTrans" cxnId="{681600FA-65AE-4262-B119-941A853A7E2C}">
      <dgm:prSet/>
      <dgm:spPr/>
      <dgm:t>
        <a:bodyPr/>
        <a:lstStyle/>
        <a:p>
          <a:endParaRPr lang="ru-RU"/>
        </a:p>
      </dgm:t>
    </dgm:pt>
    <dgm:pt modelId="{9135DF1D-4233-45A5-9E0E-C037544BE925}">
      <dgm:prSet phldrT="[Текст]"/>
      <dgm:spPr/>
      <dgm:t>
        <a:bodyPr/>
        <a:lstStyle/>
        <a:p>
          <a:r>
            <a:rPr lang="ru-RU" dirty="0"/>
            <a:t>Учащиеся школы</a:t>
          </a:r>
        </a:p>
      </dgm:t>
    </dgm:pt>
    <dgm:pt modelId="{820835C1-440F-4D20-9A26-3B6D063CF0C4}" type="parTrans" cxnId="{2BE3AF61-83ED-4A4D-8C91-83916F810601}">
      <dgm:prSet/>
      <dgm:spPr/>
      <dgm:t>
        <a:bodyPr/>
        <a:lstStyle/>
        <a:p>
          <a:endParaRPr lang="ru-RU"/>
        </a:p>
      </dgm:t>
    </dgm:pt>
    <dgm:pt modelId="{EB392C3B-C951-44E0-BF99-B2AEDF9BA07C}" type="sibTrans" cxnId="{2BE3AF61-83ED-4A4D-8C91-83916F810601}">
      <dgm:prSet/>
      <dgm:spPr/>
      <dgm:t>
        <a:bodyPr/>
        <a:lstStyle/>
        <a:p>
          <a:endParaRPr lang="ru-RU"/>
        </a:p>
      </dgm:t>
    </dgm:pt>
    <dgm:pt modelId="{5C61E258-8489-4C95-A5B0-B88E271958DC}" type="pres">
      <dgm:prSet presAssocID="{F9863DD5-04C1-4309-B57A-50D3A7F92C74}" presName="linear" presStyleCnt="0">
        <dgm:presLayoutVars>
          <dgm:dir/>
          <dgm:animLvl val="lvl"/>
          <dgm:resizeHandles val="exact"/>
        </dgm:presLayoutVars>
      </dgm:prSet>
      <dgm:spPr/>
    </dgm:pt>
    <dgm:pt modelId="{16F6389D-2764-442B-9FC1-57B3F1DB97CA}" type="pres">
      <dgm:prSet presAssocID="{AAEA07A6-5907-4756-B368-C376EFB42ED9}" presName="parentLin" presStyleCnt="0"/>
      <dgm:spPr/>
    </dgm:pt>
    <dgm:pt modelId="{3694C875-F6EC-422F-BA10-E28D5A147E1F}" type="pres">
      <dgm:prSet presAssocID="{AAEA07A6-5907-4756-B368-C376EFB42ED9}" presName="parentLeftMargin" presStyleLbl="node1" presStyleIdx="0" presStyleCnt="4"/>
      <dgm:spPr/>
    </dgm:pt>
    <dgm:pt modelId="{DAF13205-3EBF-4091-B6B2-6EFD229BE978}" type="pres">
      <dgm:prSet presAssocID="{AAEA07A6-5907-4756-B368-C376EFB42ED9}" presName="parentText" presStyleLbl="node1" presStyleIdx="0" presStyleCnt="4" custLinFactNeighborX="-3523" custLinFactNeighborY="3396">
        <dgm:presLayoutVars>
          <dgm:chMax val="0"/>
          <dgm:bulletEnabled val="1"/>
        </dgm:presLayoutVars>
      </dgm:prSet>
      <dgm:spPr/>
    </dgm:pt>
    <dgm:pt modelId="{F2A42B43-A9A3-44F8-8F55-8D119EE62D02}" type="pres">
      <dgm:prSet presAssocID="{AAEA07A6-5907-4756-B368-C376EFB42ED9}" presName="negativeSpace" presStyleCnt="0"/>
      <dgm:spPr/>
    </dgm:pt>
    <dgm:pt modelId="{F8234CF7-F9B1-4996-9D3B-93340FF83EED}" type="pres">
      <dgm:prSet presAssocID="{AAEA07A6-5907-4756-B368-C376EFB42ED9}" presName="childText" presStyleLbl="conFgAcc1" presStyleIdx="0" presStyleCnt="4">
        <dgm:presLayoutVars>
          <dgm:bulletEnabled val="1"/>
        </dgm:presLayoutVars>
      </dgm:prSet>
      <dgm:spPr/>
    </dgm:pt>
    <dgm:pt modelId="{F2E64DC0-CDF3-4314-9E8F-15E3811B9743}" type="pres">
      <dgm:prSet presAssocID="{0E0F4CED-4CD6-48B9-86D5-B850F66771E8}" presName="spaceBetweenRectangles" presStyleCnt="0"/>
      <dgm:spPr/>
    </dgm:pt>
    <dgm:pt modelId="{B34E05F6-5687-466B-BC64-E9A041241BCD}" type="pres">
      <dgm:prSet presAssocID="{379C6138-B997-4E6E-A741-413F9164CD43}" presName="parentLin" presStyleCnt="0"/>
      <dgm:spPr/>
    </dgm:pt>
    <dgm:pt modelId="{08B6D1AA-C30B-49AF-A577-DEBCCB12C3BF}" type="pres">
      <dgm:prSet presAssocID="{379C6138-B997-4E6E-A741-413F9164CD43}" presName="parentLeftMargin" presStyleLbl="node1" presStyleIdx="0" presStyleCnt="4"/>
      <dgm:spPr/>
    </dgm:pt>
    <dgm:pt modelId="{39ABB18F-B286-4FB9-B8C3-7EFA65CED4BC}" type="pres">
      <dgm:prSet presAssocID="{379C6138-B997-4E6E-A741-413F9164CD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58F68F-F5F3-4B0B-BDEB-790DB3E38145}" type="pres">
      <dgm:prSet presAssocID="{379C6138-B997-4E6E-A741-413F9164CD43}" presName="negativeSpace" presStyleCnt="0"/>
      <dgm:spPr/>
    </dgm:pt>
    <dgm:pt modelId="{EDD5196F-F681-409B-B2ED-1DCAF9A32047}" type="pres">
      <dgm:prSet presAssocID="{379C6138-B997-4E6E-A741-413F9164CD43}" presName="childText" presStyleLbl="conFgAcc1" presStyleIdx="1" presStyleCnt="4">
        <dgm:presLayoutVars>
          <dgm:bulletEnabled val="1"/>
        </dgm:presLayoutVars>
      </dgm:prSet>
      <dgm:spPr/>
    </dgm:pt>
    <dgm:pt modelId="{34B7CD2E-8E57-4388-BB16-FC96B157DA59}" type="pres">
      <dgm:prSet presAssocID="{F492AF40-00EF-4268-A545-366294264AC6}" presName="spaceBetweenRectangles" presStyleCnt="0"/>
      <dgm:spPr/>
    </dgm:pt>
    <dgm:pt modelId="{6272FB56-BB9F-4649-BD9C-E336651DAA3F}" type="pres">
      <dgm:prSet presAssocID="{9942622F-6BD1-4BFE-815C-1CD03BF5AE45}" presName="parentLin" presStyleCnt="0"/>
      <dgm:spPr/>
    </dgm:pt>
    <dgm:pt modelId="{0F144EB2-4AF6-4D5E-B902-BB65292D479D}" type="pres">
      <dgm:prSet presAssocID="{9942622F-6BD1-4BFE-815C-1CD03BF5AE45}" presName="parentLeftMargin" presStyleLbl="node1" presStyleIdx="1" presStyleCnt="4"/>
      <dgm:spPr/>
    </dgm:pt>
    <dgm:pt modelId="{2DF42975-4D34-4F19-B094-E65FE4DB9546}" type="pres">
      <dgm:prSet presAssocID="{9942622F-6BD1-4BFE-815C-1CD03BF5AE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3491B9-E6DF-4F42-97D9-38E9BE3D2974}" type="pres">
      <dgm:prSet presAssocID="{9942622F-6BD1-4BFE-815C-1CD03BF5AE45}" presName="negativeSpace" presStyleCnt="0"/>
      <dgm:spPr/>
    </dgm:pt>
    <dgm:pt modelId="{847DF435-E5E5-4D58-91D7-EDDDDD04BEF6}" type="pres">
      <dgm:prSet presAssocID="{9942622F-6BD1-4BFE-815C-1CD03BF5AE45}" presName="childText" presStyleLbl="conFgAcc1" presStyleIdx="2" presStyleCnt="4">
        <dgm:presLayoutVars>
          <dgm:bulletEnabled val="1"/>
        </dgm:presLayoutVars>
      </dgm:prSet>
      <dgm:spPr/>
    </dgm:pt>
    <dgm:pt modelId="{944FFA51-8CCB-4856-BA63-BC3FBDEB7C8A}" type="pres">
      <dgm:prSet presAssocID="{2D7ED858-6EFA-4619-A035-1FE9734FF114}" presName="spaceBetweenRectangles" presStyleCnt="0"/>
      <dgm:spPr/>
    </dgm:pt>
    <dgm:pt modelId="{35AD72DA-025F-492E-9B22-6B71EA1B4647}" type="pres">
      <dgm:prSet presAssocID="{9135DF1D-4233-45A5-9E0E-C037544BE925}" presName="parentLin" presStyleCnt="0"/>
      <dgm:spPr/>
    </dgm:pt>
    <dgm:pt modelId="{3D516E95-5307-4289-B730-F791879C6AD9}" type="pres">
      <dgm:prSet presAssocID="{9135DF1D-4233-45A5-9E0E-C037544BE925}" presName="parentLeftMargin" presStyleLbl="node1" presStyleIdx="2" presStyleCnt="4"/>
      <dgm:spPr/>
    </dgm:pt>
    <dgm:pt modelId="{2571152A-6349-4F78-BA34-E6E8459553CC}" type="pres">
      <dgm:prSet presAssocID="{9135DF1D-4233-45A5-9E0E-C037544BE9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64907D-AA0B-43CB-BD97-0E1F314F979B}" type="pres">
      <dgm:prSet presAssocID="{9135DF1D-4233-45A5-9E0E-C037544BE925}" presName="negativeSpace" presStyleCnt="0"/>
      <dgm:spPr/>
    </dgm:pt>
    <dgm:pt modelId="{6EE49A8A-83AF-4CDF-9667-CD09C1C8572D}" type="pres">
      <dgm:prSet presAssocID="{9135DF1D-4233-45A5-9E0E-C037544BE9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B2632F-3F34-489A-AE64-8CF8B13540A6}" type="presOf" srcId="{AAEA07A6-5907-4756-B368-C376EFB42ED9}" destId="{DAF13205-3EBF-4091-B6B2-6EFD229BE978}" srcOrd="1" destOrd="0" presId="urn:microsoft.com/office/officeart/2005/8/layout/list1"/>
    <dgm:cxn modelId="{5837C040-6DA3-4BAE-AA2E-E09DF514E2F5}" type="presOf" srcId="{F9863DD5-04C1-4309-B57A-50D3A7F92C74}" destId="{5C61E258-8489-4C95-A5B0-B88E271958DC}" srcOrd="0" destOrd="0" presId="urn:microsoft.com/office/officeart/2005/8/layout/list1"/>
    <dgm:cxn modelId="{2BE3AF61-83ED-4A4D-8C91-83916F810601}" srcId="{F9863DD5-04C1-4309-B57A-50D3A7F92C74}" destId="{9135DF1D-4233-45A5-9E0E-C037544BE925}" srcOrd="3" destOrd="0" parTransId="{820835C1-440F-4D20-9A26-3B6D063CF0C4}" sibTransId="{EB392C3B-C951-44E0-BF99-B2AEDF9BA07C}"/>
    <dgm:cxn modelId="{5C86CD42-FEDC-4693-9BAB-53373B0CEE09}" type="presOf" srcId="{AAEA07A6-5907-4756-B368-C376EFB42ED9}" destId="{3694C875-F6EC-422F-BA10-E28D5A147E1F}" srcOrd="0" destOrd="0" presId="urn:microsoft.com/office/officeart/2005/8/layout/list1"/>
    <dgm:cxn modelId="{6D69FE65-B1CF-42F3-8891-67A1BE8BDF05}" srcId="{F9863DD5-04C1-4309-B57A-50D3A7F92C74}" destId="{379C6138-B997-4E6E-A741-413F9164CD43}" srcOrd="1" destOrd="0" parTransId="{C5097802-FB6A-4ADA-93E8-80D9F4061FB8}" sibTransId="{F492AF40-00EF-4268-A545-366294264AC6}"/>
    <dgm:cxn modelId="{5622F04D-BE9F-4F7F-B8E8-4F85EF95CA51}" srcId="{F9863DD5-04C1-4309-B57A-50D3A7F92C74}" destId="{AAEA07A6-5907-4756-B368-C376EFB42ED9}" srcOrd="0" destOrd="0" parTransId="{4C86D44B-28F8-4EDE-8315-549F7C2456B2}" sibTransId="{0E0F4CED-4CD6-48B9-86D5-B850F66771E8}"/>
    <dgm:cxn modelId="{46EDF789-62FD-4E1D-9A52-D5F13EA0DDF5}" type="presOf" srcId="{9942622F-6BD1-4BFE-815C-1CD03BF5AE45}" destId="{2DF42975-4D34-4F19-B094-E65FE4DB9546}" srcOrd="1" destOrd="0" presId="urn:microsoft.com/office/officeart/2005/8/layout/list1"/>
    <dgm:cxn modelId="{518B579A-9AD5-4971-A447-A8516230AD02}" type="presOf" srcId="{379C6138-B997-4E6E-A741-413F9164CD43}" destId="{39ABB18F-B286-4FB9-B8C3-7EFA65CED4BC}" srcOrd="1" destOrd="0" presId="urn:microsoft.com/office/officeart/2005/8/layout/list1"/>
    <dgm:cxn modelId="{0790FEBC-2B1D-4E7B-8C4C-EBF8D0E23FDC}" type="presOf" srcId="{379C6138-B997-4E6E-A741-413F9164CD43}" destId="{08B6D1AA-C30B-49AF-A577-DEBCCB12C3BF}" srcOrd="0" destOrd="0" presId="urn:microsoft.com/office/officeart/2005/8/layout/list1"/>
    <dgm:cxn modelId="{C25C59EC-8841-4911-AE3E-6E8DA6B2A13C}" type="presOf" srcId="{9942622F-6BD1-4BFE-815C-1CD03BF5AE45}" destId="{0F144EB2-4AF6-4D5E-B902-BB65292D479D}" srcOrd="0" destOrd="0" presId="urn:microsoft.com/office/officeart/2005/8/layout/list1"/>
    <dgm:cxn modelId="{6586D6F8-5976-49C6-AF34-EB9F903825E6}" type="presOf" srcId="{9135DF1D-4233-45A5-9E0E-C037544BE925}" destId="{2571152A-6349-4F78-BA34-E6E8459553CC}" srcOrd="1" destOrd="0" presId="urn:microsoft.com/office/officeart/2005/8/layout/list1"/>
    <dgm:cxn modelId="{681600FA-65AE-4262-B119-941A853A7E2C}" srcId="{F9863DD5-04C1-4309-B57A-50D3A7F92C74}" destId="{9942622F-6BD1-4BFE-815C-1CD03BF5AE45}" srcOrd="2" destOrd="0" parTransId="{465F8CBB-EC50-4F66-9585-E7EC047C82F1}" sibTransId="{2D7ED858-6EFA-4619-A035-1FE9734FF114}"/>
    <dgm:cxn modelId="{903B34FC-35BA-4565-A933-32A77A107A90}" type="presOf" srcId="{9135DF1D-4233-45A5-9E0E-C037544BE925}" destId="{3D516E95-5307-4289-B730-F791879C6AD9}" srcOrd="0" destOrd="0" presId="urn:microsoft.com/office/officeart/2005/8/layout/list1"/>
    <dgm:cxn modelId="{F0B94C74-EE39-49B3-B608-FE885A35490F}" type="presParOf" srcId="{5C61E258-8489-4C95-A5B0-B88E271958DC}" destId="{16F6389D-2764-442B-9FC1-57B3F1DB97CA}" srcOrd="0" destOrd="0" presId="urn:microsoft.com/office/officeart/2005/8/layout/list1"/>
    <dgm:cxn modelId="{7D02A7EE-0EA5-4BFE-BCFB-60F5807E42BF}" type="presParOf" srcId="{16F6389D-2764-442B-9FC1-57B3F1DB97CA}" destId="{3694C875-F6EC-422F-BA10-E28D5A147E1F}" srcOrd="0" destOrd="0" presId="urn:microsoft.com/office/officeart/2005/8/layout/list1"/>
    <dgm:cxn modelId="{096339DE-3677-478E-ACF9-C984EFBBE583}" type="presParOf" srcId="{16F6389D-2764-442B-9FC1-57B3F1DB97CA}" destId="{DAF13205-3EBF-4091-B6B2-6EFD229BE978}" srcOrd="1" destOrd="0" presId="urn:microsoft.com/office/officeart/2005/8/layout/list1"/>
    <dgm:cxn modelId="{04460AA0-9C89-4D66-A835-CB3A2C816604}" type="presParOf" srcId="{5C61E258-8489-4C95-A5B0-B88E271958DC}" destId="{F2A42B43-A9A3-44F8-8F55-8D119EE62D02}" srcOrd="1" destOrd="0" presId="urn:microsoft.com/office/officeart/2005/8/layout/list1"/>
    <dgm:cxn modelId="{FB9C6D5E-D969-424A-BE29-1557C95F5BA8}" type="presParOf" srcId="{5C61E258-8489-4C95-A5B0-B88E271958DC}" destId="{F8234CF7-F9B1-4996-9D3B-93340FF83EED}" srcOrd="2" destOrd="0" presId="urn:microsoft.com/office/officeart/2005/8/layout/list1"/>
    <dgm:cxn modelId="{6EBF8A59-01A7-4627-8A9B-EDA726BA4EC6}" type="presParOf" srcId="{5C61E258-8489-4C95-A5B0-B88E271958DC}" destId="{F2E64DC0-CDF3-4314-9E8F-15E3811B9743}" srcOrd="3" destOrd="0" presId="urn:microsoft.com/office/officeart/2005/8/layout/list1"/>
    <dgm:cxn modelId="{1A34373B-0C3C-4857-9639-61D98973E13F}" type="presParOf" srcId="{5C61E258-8489-4C95-A5B0-B88E271958DC}" destId="{B34E05F6-5687-466B-BC64-E9A041241BCD}" srcOrd="4" destOrd="0" presId="urn:microsoft.com/office/officeart/2005/8/layout/list1"/>
    <dgm:cxn modelId="{35599C01-B8EB-4095-BAB8-BE5859491F88}" type="presParOf" srcId="{B34E05F6-5687-466B-BC64-E9A041241BCD}" destId="{08B6D1AA-C30B-49AF-A577-DEBCCB12C3BF}" srcOrd="0" destOrd="0" presId="urn:microsoft.com/office/officeart/2005/8/layout/list1"/>
    <dgm:cxn modelId="{2F13F72C-F7EB-4A99-B94F-6C0759E95D50}" type="presParOf" srcId="{B34E05F6-5687-466B-BC64-E9A041241BCD}" destId="{39ABB18F-B286-4FB9-B8C3-7EFA65CED4BC}" srcOrd="1" destOrd="0" presId="urn:microsoft.com/office/officeart/2005/8/layout/list1"/>
    <dgm:cxn modelId="{BA5BB37E-31CA-47D1-871A-06C67B29C224}" type="presParOf" srcId="{5C61E258-8489-4C95-A5B0-B88E271958DC}" destId="{1658F68F-F5F3-4B0B-BDEB-790DB3E38145}" srcOrd="5" destOrd="0" presId="urn:microsoft.com/office/officeart/2005/8/layout/list1"/>
    <dgm:cxn modelId="{741EF788-0B60-4445-B4AE-FBF05A3B20A2}" type="presParOf" srcId="{5C61E258-8489-4C95-A5B0-B88E271958DC}" destId="{EDD5196F-F681-409B-B2ED-1DCAF9A32047}" srcOrd="6" destOrd="0" presId="urn:microsoft.com/office/officeart/2005/8/layout/list1"/>
    <dgm:cxn modelId="{1D3F3D1F-DDBA-4A55-9078-2327B3738909}" type="presParOf" srcId="{5C61E258-8489-4C95-A5B0-B88E271958DC}" destId="{34B7CD2E-8E57-4388-BB16-FC96B157DA59}" srcOrd="7" destOrd="0" presId="urn:microsoft.com/office/officeart/2005/8/layout/list1"/>
    <dgm:cxn modelId="{C48B363C-046E-42C9-8D55-4FCF5F314EC4}" type="presParOf" srcId="{5C61E258-8489-4C95-A5B0-B88E271958DC}" destId="{6272FB56-BB9F-4649-BD9C-E336651DAA3F}" srcOrd="8" destOrd="0" presId="urn:microsoft.com/office/officeart/2005/8/layout/list1"/>
    <dgm:cxn modelId="{B1966997-39AF-40A3-AD24-EB7FF81DCD5B}" type="presParOf" srcId="{6272FB56-BB9F-4649-BD9C-E336651DAA3F}" destId="{0F144EB2-4AF6-4D5E-B902-BB65292D479D}" srcOrd="0" destOrd="0" presId="urn:microsoft.com/office/officeart/2005/8/layout/list1"/>
    <dgm:cxn modelId="{833721FC-E1DE-4DD4-AE3E-8E14BBE512E4}" type="presParOf" srcId="{6272FB56-BB9F-4649-BD9C-E336651DAA3F}" destId="{2DF42975-4D34-4F19-B094-E65FE4DB9546}" srcOrd="1" destOrd="0" presId="urn:microsoft.com/office/officeart/2005/8/layout/list1"/>
    <dgm:cxn modelId="{6A1BCF18-58F7-4149-9622-609D200389E4}" type="presParOf" srcId="{5C61E258-8489-4C95-A5B0-B88E271958DC}" destId="{1D3491B9-E6DF-4F42-97D9-38E9BE3D2974}" srcOrd="9" destOrd="0" presId="urn:microsoft.com/office/officeart/2005/8/layout/list1"/>
    <dgm:cxn modelId="{C293A0AF-A842-4338-AB3A-2AB627361BBC}" type="presParOf" srcId="{5C61E258-8489-4C95-A5B0-B88E271958DC}" destId="{847DF435-E5E5-4D58-91D7-EDDDDD04BEF6}" srcOrd="10" destOrd="0" presId="urn:microsoft.com/office/officeart/2005/8/layout/list1"/>
    <dgm:cxn modelId="{9C1E58EA-726B-45B0-BE23-931768117290}" type="presParOf" srcId="{5C61E258-8489-4C95-A5B0-B88E271958DC}" destId="{944FFA51-8CCB-4856-BA63-BC3FBDEB7C8A}" srcOrd="11" destOrd="0" presId="urn:microsoft.com/office/officeart/2005/8/layout/list1"/>
    <dgm:cxn modelId="{1D85A6A2-6321-4DEE-BB16-5EF4EFE4E15E}" type="presParOf" srcId="{5C61E258-8489-4C95-A5B0-B88E271958DC}" destId="{35AD72DA-025F-492E-9B22-6B71EA1B4647}" srcOrd="12" destOrd="0" presId="urn:microsoft.com/office/officeart/2005/8/layout/list1"/>
    <dgm:cxn modelId="{2E774E21-FCB6-46F4-89CE-9C0AE2C401F5}" type="presParOf" srcId="{35AD72DA-025F-492E-9B22-6B71EA1B4647}" destId="{3D516E95-5307-4289-B730-F791879C6AD9}" srcOrd="0" destOrd="0" presId="urn:microsoft.com/office/officeart/2005/8/layout/list1"/>
    <dgm:cxn modelId="{0594557B-E0F1-438A-B013-479EC2BFA48D}" type="presParOf" srcId="{35AD72DA-025F-492E-9B22-6B71EA1B4647}" destId="{2571152A-6349-4F78-BA34-E6E8459553CC}" srcOrd="1" destOrd="0" presId="urn:microsoft.com/office/officeart/2005/8/layout/list1"/>
    <dgm:cxn modelId="{3898E02C-BE88-4C4C-89DC-784C3F9FA24B}" type="presParOf" srcId="{5C61E258-8489-4C95-A5B0-B88E271958DC}" destId="{4964907D-AA0B-43CB-BD97-0E1F314F979B}" srcOrd="13" destOrd="0" presId="urn:microsoft.com/office/officeart/2005/8/layout/list1"/>
    <dgm:cxn modelId="{2FBABFA0-69E6-4521-B5DB-D8854BF79E14}" type="presParOf" srcId="{5C61E258-8489-4C95-A5B0-B88E271958DC}" destId="{6EE49A8A-83AF-4CDF-9667-CD09C1C857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4CF7-F9B1-4996-9D3B-93340FF83EED}">
      <dsp:nvSpPr>
        <dsp:cNvPr id="0" name=""/>
        <dsp:cNvSpPr/>
      </dsp:nvSpPr>
      <dsp:spPr>
        <a:xfrm>
          <a:off x="0" y="40325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13205-3EBF-4091-B6B2-6EFD229BE978}">
      <dsp:nvSpPr>
        <dsp:cNvPr id="0" name=""/>
        <dsp:cNvSpPr/>
      </dsp:nvSpPr>
      <dsp:spPr>
        <a:xfrm>
          <a:off x="370205" y="6377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Работа с обучающимися</a:t>
          </a:r>
        </a:p>
      </dsp:txBody>
      <dsp:txXfrm>
        <a:off x="403349" y="96916"/>
        <a:ext cx="5116582" cy="612672"/>
      </dsp:txXfrm>
    </dsp:sp>
    <dsp:sp modelId="{EDD5196F-F681-409B-B2ED-1DCAF9A32047}">
      <dsp:nvSpPr>
        <dsp:cNvPr id="0" name=""/>
        <dsp:cNvSpPr/>
      </dsp:nvSpPr>
      <dsp:spPr>
        <a:xfrm>
          <a:off x="0" y="144653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B18F-B286-4FB9-B8C3-7EFA65CED4BC}">
      <dsp:nvSpPr>
        <dsp:cNvPr id="0" name=""/>
        <dsp:cNvSpPr/>
      </dsp:nvSpPr>
      <dsp:spPr>
        <a:xfrm>
          <a:off x="370205" y="110705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Работа с родителями</a:t>
          </a:r>
        </a:p>
      </dsp:txBody>
      <dsp:txXfrm>
        <a:off x="403349" y="1140196"/>
        <a:ext cx="5116582" cy="612672"/>
      </dsp:txXfrm>
    </dsp:sp>
    <dsp:sp modelId="{847DF435-E5E5-4D58-91D7-EDDDDD04BEF6}">
      <dsp:nvSpPr>
        <dsp:cNvPr id="0" name=""/>
        <dsp:cNvSpPr/>
      </dsp:nvSpPr>
      <dsp:spPr>
        <a:xfrm>
          <a:off x="0" y="248981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2975-4D34-4F19-B094-E65FE4DB9546}">
      <dsp:nvSpPr>
        <dsp:cNvPr id="0" name=""/>
        <dsp:cNvSpPr/>
      </dsp:nvSpPr>
      <dsp:spPr>
        <a:xfrm>
          <a:off x="370205" y="215033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Работа с педагогами</a:t>
          </a:r>
        </a:p>
      </dsp:txBody>
      <dsp:txXfrm>
        <a:off x="403349" y="2183476"/>
        <a:ext cx="5116582" cy="612672"/>
      </dsp:txXfrm>
    </dsp:sp>
    <dsp:sp modelId="{6EE49A8A-83AF-4CDF-9667-CD09C1C8572D}">
      <dsp:nvSpPr>
        <dsp:cNvPr id="0" name=""/>
        <dsp:cNvSpPr/>
      </dsp:nvSpPr>
      <dsp:spPr>
        <a:xfrm>
          <a:off x="0" y="353309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1152A-6349-4F78-BA34-E6E8459553CC}">
      <dsp:nvSpPr>
        <dsp:cNvPr id="0" name=""/>
        <dsp:cNvSpPr/>
      </dsp:nvSpPr>
      <dsp:spPr>
        <a:xfrm>
          <a:off x="370205" y="319361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Работа с социальными партнерами</a:t>
          </a:r>
        </a:p>
      </dsp:txBody>
      <dsp:txXfrm>
        <a:off x="403349" y="3226756"/>
        <a:ext cx="511658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4CF7-F9B1-4996-9D3B-93340FF83EED}">
      <dsp:nvSpPr>
        <dsp:cNvPr id="0" name=""/>
        <dsp:cNvSpPr/>
      </dsp:nvSpPr>
      <dsp:spPr>
        <a:xfrm>
          <a:off x="0" y="520251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13205-3EBF-4091-B6B2-6EFD229BE978}">
      <dsp:nvSpPr>
        <dsp:cNvPr id="0" name=""/>
        <dsp:cNvSpPr/>
      </dsp:nvSpPr>
      <dsp:spPr>
        <a:xfrm>
          <a:off x="370205" y="62691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Подготовительный (1 год)</a:t>
          </a:r>
        </a:p>
      </dsp:txBody>
      <dsp:txXfrm>
        <a:off x="414877" y="107363"/>
        <a:ext cx="5093526" cy="825776"/>
      </dsp:txXfrm>
    </dsp:sp>
    <dsp:sp modelId="{EDD5196F-F681-409B-B2ED-1DCAF9A32047}">
      <dsp:nvSpPr>
        <dsp:cNvPr id="0" name=""/>
        <dsp:cNvSpPr/>
      </dsp:nvSpPr>
      <dsp:spPr>
        <a:xfrm>
          <a:off x="0" y="1926412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B18F-B286-4FB9-B8C3-7EFA65CED4BC}">
      <dsp:nvSpPr>
        <dsp:cNvPr id="0" name=""/>
        <dsp:cNvSpPr/>
      </dsp:nvSpPr>
      <dsp:spPr>
        <a:xfrm>
          <a:off x="370205" y="1468852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Основной (1 год)</a:t>
          </a:r>
        </a:p>
      </dsp:txBody>
      <dsp:txXfrm>
        <a:off x="414877" y="1513524"/>
        <a:ext cx="5093526" cy="825776"/>
      </dsp:txXfrm>
    </dsp:sp>
    <dsp:sp modelId="{847DF435-E5E5-4D58-91D7-EDDDDD04BEF6}">
      <dsp:nvSpPr>
        <dsp:cNvPr id="0" name=""/>
        <dsp:cNvSpPr/>
      </dsp:nvSpPr>
      <dsp:spPr>
        <a:xfrm>
          <a:off x="0" y="3332572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2975-4D34-4F19-B094-E65FE4DB9546}">
      <dsp:nvSpPr>
        <dsp:cNvPr id="0" name=""/>
        <dsp:cNvSpPr/>
      </dsp:nvSpPr>
      <dsp:spPr>
        <a:xfrm>
          <a:off x="370205" y="2875012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 Обобщающий (1 год)</a:t>
          </a:r>
        </a:p>
      </dsp:txBody>
      <dsp:txXfrm>
        <a:off x="414877" y="2919684"/>
        <a:ext cx="509352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4CF7-F9B1-4996-9D3B-93340FF83EED}">
      <dsp:nvSpPr>
        <dsp:cNvPr id="0" name=""/>
        <dsp:cNvSpPr/>
      </dsp:nvSpPr>
      <dsp:spPr>
        <a:xfrm>
          <a:off x="0" y="520251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13205-3EBF-4091-B6B2-6EFD229BE978}">
      <dsp:nvSpPr>
        <dsp:cNvPr id="0" name=""/>
        <dsp:cNvSpPr/>
      </dsp:nvSpPr>
      <dsp:spPr>
        <a:xfrm>
          <a:off x="370205" y="62691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Модель системы</a:t>
          </a:r>
        </a:p>
      </dsp:txBody>
      <dsp:txXfrm>
        <a:off x="414877" y="107363"/>
        <a:ext cx="5093526" cy="825776"/>
      </dsp:txXfrm>
    </dsp:sp>
    <dsp:sp modelId="{EDD5196F-F681-409B-B2ED-1DCAF9A32047}">
      <dsp:nvSpPr>
        <dsp:cNvPr id="0" name=""/>
        <dsp:cNvSpPr/>
      </dsp:nvSpPr>
      <dsp:spPr>
        <a:xfrm>
          <a:off x="0" y="1926412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B18F-B286-4FB9-B8C3-7EFA65CED4BC}">
      <dsp:nvSpPr>
        <dsp:cNvPr id="0" name=""/>
        <dsp:cNvSpPr/>
      </dsp:nvSpPr>
      <dsp:spPr>
        <a:xfrm>
          <a:off x="370205" y="1468852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Описание системы</a:t>
          </a:r>
        </a:p>
      </dsp:txBody>
      <dsp:txXfrm>
        <a:off x="414877" y="1513524"/>
        <a:ext cx="5093526" cy="825776"/>
      </dsp:txXfrm>
    </dsp:sp>
    <dsp:sp modelId="{847DF435-E5E5-4D58-91D7-EDDDDD04BEF6}">
      <dsp:nvSpPr>
        <dsp:cNvPr id="0" name=""/>
        <dsp:cNvSpPr/>
      </dsp:nvSpPr>
      <dsp:spPr>
        <a:xfrm>
          <a:off x="0" y="3332572"/>
          <a:ext cx="7404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2975-4D34-4F19-B094-E65FE4DB9546}">
      <dsp:nvSpPr>
        <dsp:cNvPr id="0" name=""/>
        <dsp:cNvSpPr/>
      </dsp:nvSpPr>
      <dsp:spPr>
        <a:xfrm>
          <a:off x="370205" y="2875012"/>
          <a:ext cx="518287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 Методические материалы</a:t>
          </a:r>
        </a:p>
      </dsp:txBody>
      <dsp:txXfrm>
        <a:off x="414877" y="2919684"/>
        <a:ext cx="5093526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4CF7-F9B1-4996-9D3B-93340FF83EED}">
      <dsp:nvSpPr>
        <dsp:cNvPr id="0" name=""/>
        <dsp:cNvSpPr/>
      </dsp:nvSpPr>
      <dsp:spPr>
        <a:xfrm>
          <a:off x="0" y="40325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13205-3EBF-4091-B6B2-6EFD229BE978}">
      <dsp:nvSpPr>
        <dsp:cNvPr id="0" name=""/>
        <dsp:cNvSpPr/>
      </dsp:nvSpPr>
      <dsp:spPr>
        <a:xfrm>
          <a:off x="357162" y="86829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Администрация ОО</a:t>
          </a:r>
        </a:p>
      </dsp:txBody>
      <dsp:txXfrm>
        <a:off x="390306" y="119973"/>
        <a:ext cx="5116582" cy="612672"/>
      </dsp:txXfrm>
    </dsp:sp>
    <dsp:sp modelId="{EDD5196F-F681-409B-B2ED-1DCAF9A32047}">
      <dsp:nvSpPr>
        <dsp:cNvPr id="0" name=""/>
        <dsp:cNvSpPr/>
      </dsp:nvSpPr>
      <dsp:spPr>
        <a:xfrm>
          <a:off x="0" y="144653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B18F-B286-4FB9-B8C3-7EFA65CED4BC}">
      <dsp:nvSpPr>
        <dsp:cNvPr id="0" name=""/>
        <dsp:cNvSpPr/>
      </dsp:nvSpPr>
      <dsp:spPr>
        <a:xfrm>
          <a:off x="370205" y="110705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Педагоги</a:t>
          </a:r>
        </a:p>
      </dsp:txBody>
      <dsp:txXfrm>
        <a:off x="403349" y="1140196"/>
        <a:ext cx="5116582" cy="612672"/>
      </dsp:txXfrm>
    </dsp:sp>
    <dsp:sp modelId="{847DF435-E5E5-4D58-91D7-EDDDDD04BEF6}">
      <dsp:nvSpPr>
        <dsp:cNvPr id="0" name=""/>
        <dsp:cNvSpPr/>
      </dsp:nvSpPr>
      <dsp:spPr>
        <a:xfrm>
          <a:off x="0" y="248981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2975-4D34-4F19-B094-E65FE4DB9546}">
      <dsp:nvSpPr>
        <dsp:cNvPr id="0" name=""/>
        <dsp:cNvSpPr/>
      </dsp:nvSpPr>
      <dsp:spPr>
        <a:xfrm>
          <a:off x="370205" y="215033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Родители</a:t>
          </a:r>
        </a:p>
      </dsp:txBody>
      <dsp:txXfrm>
        <a:off x="403349" y="2183476"/>
        <a:ext cx="5116582" cy="612672"/>
      </dsp:txXfrm>
    </dsp:sp>
    <dsp:sp modelId="{6EE49A8A-83AF-4CDF-9667-CD09C1C8572D}">
      <dsp:nvSpPr>
        <dsp:cNvPr id="0" name=""/>
        <dsp:cNvSpPr/>
      </dsp:nvSpPr>
      <dsp:spPr>
        <a:xfrm>
          <a:off x="0" y="3533092"/>
          <a:ext cx="74041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1152A-6349-4F78-BA34-E6E8459553CC}">
      <dsp:nvSpPr>
        <dsp:cNvPr id="0" name=""/>
        <dsp:cNvSpPr/>
      </dsp:nvSpPr>
      <dsp:spPr>
        <a:xfrm>
          <a:off x="370205" y="3193612"/>
          <a:ext cx="518287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0" tIns="0" rIns="1959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Учащиеся школы</a:t>
          </a:r>
        </a:p>
      </dsp:txBody>
      <dsp:txXfrm>
        <a:off x="403349" y="3226756"/>
        <a:ext cx="511658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5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89776" cy="165618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" panose="02040604050505020304" pitchFamily="18" charset="0"/>
              </a:rPr>
              <a:t>Муниципальное общеобразовательное учреждение </a:t>
            </a:r>
            <a:br>
              <a:rPr lang="ru-RU" sz="14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400" dirty="0">
                <a:solidFill>
                  <a:srgbClr val="C00000"/>
                </a:solidFill>
                <a:latin typeface="Century" panose="02040604050505020304" pitchFamily="18" charset="0"/>
              </a:rPr>
              <a:t>«Средняя школа № 1» </a:t>
            </a:r>
            <a:br>
              <a:rPr lang="ru-RU" sz="14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br>
              <a:rPr lang="ru-RU" sz="14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Century" panose="02040604050505020304" pitchFamily="18" charset="0"/>
              </a:rPr>
              <a:t>Инновационный проект</a:t>
            </a:r>
            <a:endParaRPr lang="en-US" sz="3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6093296"/>
            <a:ext cx="7467172" cy="360040"/>
          </a:xfrm>
        </p:spPr>
        <p:txBody>
          <a:bodyPr>
            <a:noAutofit/>
          </a:bodyPr>
          <a:lstStyle/>
          <a:p>
            <a:r>
              <a:rPr lang="ru-RU" sz="1400" b="1" cap="all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г . Переславль-Залесский, 2023</a:t>
            </a:r>
            <a:endParaRPr lang="en-US" sz="1400" b="1" cap="all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s://shkola459.my1.ru/_si/1/80329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309" r="4019" b="6791"/>
          <a:stretch/>
        </p:blipFill>
        <p:spPr bwMode="auto">
          <a:xfrm>
            <a:off x="3286116" y="285749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Этапы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24942"/>
              </p:ext>
            </p:extLst>
          </p:nvPr>
        </p:nvGraphicFramePr>
        <p:xfrm>
          <a:off x="857250" y="1484784"/>
          <a:ext cx="74041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28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0519" y="2468844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04664"/>
            <a:ext cx="7406640" cy="8097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Подготовительный этап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1572846"/>
            <a:ext cx="3566160" cy="757856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Мероприятия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89126"/>
            <a:ext cx="3955866" cy="340417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моделирование проекта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подготовка условий для его выполнения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проведение проблемно-ориентированного анализа стартовых возможностей школы и педагогического коллектива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создание управленческой команды;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основных направлений и мероприятий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9558" y="1572846"/>
            <a:ext cx="3616770" cy="7772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Прогнозируемые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0372" y="2468844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обеспечена готовность школы к реализации проекта;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сформирована модель системы методического сопровождения процесса преодоления школьной неуспешности;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разработаны мероприятия, ориентированные на личное развитие, формирование социально значимых навыков;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подготовлены программы профессионального развития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25837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357430"/>
            <a:ext cx="4179825" cy="399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04664"/>
            <a:ext cx="7406640" cy="8811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Основной этап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1500174"/>
            <a:ext cx="3566160" cy="830528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Мероприятия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30702"/>
            <a:ext cx="4104456" cy="3762594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создание условий для апробации системы, направленной на повышение качества образования и уровня воспитанности обучающихся школы;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реализация программ по совершенствованию методической системы школы, плана мероприятий по привлечению социальных партнеров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организация деятельности по обобщению и распространению опыта реализации проекта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9558" y="1572846"/>
            <a:ext cx="3616770" cy="7772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Прогнозируемые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357430"/>
            <a:ext cx="4193398" cy="399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апробирована система методического сопровождения процесса преодоления школьной неуспешности;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выявлены риски, возникающие на этапе апробации  системы;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создан банк современных технологий и методик, направленных на повышение качества обучения;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подготовлены методические материалы по результатам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837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0519" y="2468844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04664"/>
            <a:ext cx="7406640" cy="9526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Обобщающий этап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1572846"/>
            <a:ext cx="3566160" cy="757856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Мероприятия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3955866" cy="3456384"/>
          </a:xfrm>
        </p:spPr>
        <p:txBody>
          <a:bodyPr>
            <a:noAutofit/>
          </a:bodyPr>
          <a:lstStyle/>
          <a:p>
            <a:pPr marL="171450" lvl="8" indent="-137160">
              <a:spcBef>
                <a:spcPts val="10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реализация мероприятий, направленных на распространение результатов, полученных на предыдущих этапах и обмен опытом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проведение мониторинга достижений основных показателей проекта и оценка его эффективности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9558" y="1572846"/>
            <a:ext cx="3616770" cy="7772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Прогнозируемые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0372" y="2468844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подготовлен аналитический отчет по достижению основных показателей проекта;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подготовлены методические рекомендации по формированию социально значимых интересов обучающихся;</a:t>
            </a:r>
          </a:p>
          <a:p>
            <a:pPr marL="171450" indent="-137160" defTabSz="6858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подготовлен план распространения результатов проекта по внедрению системы преодоления школьной неуспешности.</a:t>
            </a:r>
          </a:p>
        </p:txBody>
      </p:sp>
    </p:spTree>
    <p:extLst>
      <p:ext uri="{BB962C8B-B14F-4D97-AF65-F5344CB8AC3E}">
        <p14:creationId xmlns:p14="http://schemas.microsoft.com/office/powerpoint/2010/main" val="25837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260648"/>
            <a:ext cx="7406640" cy="936104"/>
          </a:xfrm>
        </p:spPr>
        <p:txBody>
          <a:bodyPr/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Ресурсное обеспечение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4143404" cy="432048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Проектная команда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1071546"/>
            <a:ext cx="4317060" cy="545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+mj-cs"/>
              </a:rPr>
              <a:t>Руководитель проекта 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– директор школы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Сурнина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 Е.М.;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+mj-cs"/>
              </a:rPr>
              <a:t>Кураторы -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 Большакова Н.С., заместитель директора по УВР, Миловидова Л.А., заместитель директора по УВР в начальной школе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+mj-cs"/>
              </a:rPr>
              <a:t>Координаторы проекта 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–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Фуфаева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 Н.В., заместитель директора по УВР, Дунаева О.А., заместитель директора по ВР,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Пятибратова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 Е.Е., учитель начальных классов, заместитель директора по УВР, Тюканова Н.А., педагог-психолог, Лазарева Е. А., учитель начальных классов, психолог (начальная школа), Тарасова В.В., учитель информатики</a:t>
            </a:r>
            <a:r>
              <a:rPr lang="ru-RU" dirty="0"/>
              <a:t>.</a:t>
            </a:r>
          </a:p>
          <a:p>
            <a:pPr lvl="0"/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Инновационный проек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7227">
            <a:off x="507421" y="4022007"/>
            <a:ext cx="3354447" cy="1881230"/>
          </a:xfrm>
          <a:prstGeom prst="rect">
            <a:avLst/>
          </a:prstGeom>
          <a:noFill/>
        </p:spPr>
      </p:pic>
      <p:pic>
        <p:nvPicPr>
          <p:cNvPr id="8" name="Picture 2" descr="https://sun9-9.userapi.com/impg/3nXOnokflEwRNOnqQkdPxP9_m2An2DwvhBTSYQ/XdaRO1HyLVY.jpg?size=1200x706&amp;quality=96&amp;sign=cd19226515c67b28db5049dee006bf92&amp;c_uniq_tag=_6gIwN2RUHUxIpIrFdBbwwNHRP84A8wNo7Qh66_RZ1w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5"/>
            <a:ext cx="2957089" cy="17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0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0664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Возможные 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7" y="1071546"/>
            <a:ext cx="8001056" cy="502445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кадров, старение кадров, низкая мотивация, формальный подход к деятельности, низкая успеваемость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внешних условий:</a:t>
            </a:r>
            <a:r>
              <a:rPr lang="ru-RU" sz="2400" dirty="0"/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радикальная реформа структуры и содержания образования или непоследовательное осуществление политики в области 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ресурсов: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методического инструментария; трудность прогнозирования роста или снижения доли детей с рисками учебной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мотивация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личностном самосовершенствовании,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некоторых учащихся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принимать участие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общественной жизни школы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Финансовые:</a:t>
            </a:r>
            <a:r>
              <a:rPr lang="ru-RU" sz="2400" dirty="0"/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финансирования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416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0664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Пути минимизации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7" cy="50244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педагогов, работающих в рамках проекта, из стимулирующего фонда, создавать мотивационную среду для привлечения молодых специалистов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анализ содержания образования и строить работу в соответствии с ним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опыт работы, накопленный педагогическим коллективом школы, взаимодействовать педагогам, родителям и ученикам в духе партнерства   и доброжелательности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индивидуальную работу с каждым воспитанником, создавать ситуации успеха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индивидуальное собеседование с родителями, вовлекать их в совместную деятельность.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дополнительные средства финансирования, использовать ресурсы учреждений	социальных партнёров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416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Ожидаемые результаты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35785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 комплекс мероприятий по выявлению причин школьной 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созданы оптимальные условия и благоприятный психологический климат для формирования целостной образовательной среды, позволяющей в полной мере реализовать успешное обучение и развитие школьников, в том числе с риском образовательной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спланирован комплекс мероприятий по профилактике и преодолению школьной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составлена дорожная карта;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индивидуальные образовательные маршруты для слабоуспевающих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повышена учебная мотивация; 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 уровень компетентности педагогов по преодолению школьной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разработана программа профессионального развития учителей;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скорректированы  подходы к процессу обучения; 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снижена доля обучающихся с рисками учебной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банк современных технологий и методик, направленных на снижение риска учебной </a:t>
            </a:r>
            <a:r>
              <a:rPr lang="ru-RU" sz="6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6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повышение качества обучения</a:t>
            </a:r>
          </a:p>
          <a:p>
            <a:endParaRPr lang="ru-RU" sz="6200" b="1" dirty="0"/>
          </a:p>
        </p:txBody>
      </p:sp>
    </p:spTree>
    <p:extLst>
      <p:ext uri="{BB962C8B-B14F-4D97-AF65-F5344CB8AC3E}">
        <p14:creationId xmlns:p14="http://schemas.microsoft.com/office/powerpoint/2010/main" val="141416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58246" cy="14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Основные показатели результативности реализации проекта</a:t>
            </a:r>
            <a:b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4292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учащихся, которым оказана психологическая помощь – 100% (от количества учащихся, у которых выявлены риски учебной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учащихся, демонстрирующих индивидуальный прогресс по достижению учебных результатов, повышается на 3-4% (от количества учащихся, у которых выявлены риски учебной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учащихся, у которых повысилась мотивация, составляет 60% (от количества учащихся, у которых выявлены риски учебной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пропусков по неуважительной причине детьми группы риска на 45%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доля участников и призеров олимпиад и конкурсов на 10%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педагогов с повышенным уровнем компетентности по преодолению школьной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не менее 85-90%, в наличии планы профессионального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доля обучающихся с рисками учебной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55-60%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Повысилось качество знаний учащихся на 15-20%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6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200" b="1" dirty="0"/>
          </a:p>
        </p:txBody>
      </p:sp>
    </p:spTree>
    <p:extLst>
      <p:ext uri="{BB962C8B-B14F-4D97-AF65-F5344CB8AC3E}">
        <p14:creationId xmlns:p14="http://schemas.microsoft.com/office/powerpoint/2010/main" val="141416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Ожидаемые «</a:t>
            </a:r>
            <a:r>
              <a:rPr lang="ru-RU" sz="29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продуктные</a:t>
            </a:r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» 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24942"/>
              </p:ext>
            </p:extLst>
          </p:nvPr>
        </p:nvGraphicFramePr>
        <p:xfrm>
          <a:off x="857250" y="1484784"/>
          <a:ext cx="74041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28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Users\user\Desktop\2022-2023\Педсовет 29.03.23\reshetniko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781050"/>
            <a:ext cx="88900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9600"/>
            <a:ext cx="8072494" cy="875184"/>
          </a:xfrm>
        </p:spPr>
        <p:txBody>
          <a:bodyPr>
            <a:noAutofit/>
          </a:bodyPr>
          <a:lstStyle/>
          <a:p>
            <a:pPr lvl="0"/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Основные потребители результатов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31281"/>
              </p:ext>
            </p:extLst>
          </p:nvPr>
        </p:nvGraphicFramePr>
        <p:xfrm>
          <a:off x="857250" y="1484784"/>
          <a:ext cx="74041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69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340768"/>
            <a:ext cx="7630616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87154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indent="0" algn="ctr">
              <a:buNone/>
            </a:pPr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Формы распространения результатов проекта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57224" y="1643051"/>
            <a:ext cx="72866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2800" dirty="0">
                <a:solidFill>
                  <a:schemeClr val="bg1"/>
                </a:solidFill>
              </a:rPr>
              <a:t>Семинары-практикумы, мастер-классы, открытые уроки, презентация опыта, публикации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Users\user\Desktop\Инновационный проек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429000"/>
            <a:ext cx="1943100" cy="1828800"/>
          </a:xfrm>
          <a:prstGeom prst="rect">
            <a:avLst/>
          </a:prstGeom>
          <a:noFill/>
        </p:spPr>
      </p:pic>
      <p:pic>
        <p:nvPicPr>
          <p:cNvPr id="18436" name="Picture 4" descr="C:\Users\user\Desktop\Инновационный проект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496"/>
            <a:ext cx="2000264" cy="1032188"/>
          </a:xfrm>
          <a:prstGeom prst="rect">
            <a:avLst/>
          </a:prstGeom>
          <a:noFill/>
        </p:spPr>
      </p:pic>
      <p:pic>
        <p:nvPicPr>
          <p:cNvPr id="18437" name="Picture 5" descr="C:\Users\user\Desktop\Инновационный проект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2857498"/>
            <a:ext cx="1785950" cy="1373816"/>
          </a:xfrm>
          <a:prstGeom prst="rect">
            <a:avLst/>
          </a:prstGeom>
          <a:noFill/>
        </p:spPr>
      </p:pic>
      <p:pic>
        <p:nvPicPr>
          <p:cNvPr id="18438" name="Picture 6" descr="C:\Users\user\Desktop\Инновационный проект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53388">
            <a:off x="1238203" y="4492414"/>
            <a:ext cx="2214578" cy="1345664"/>
          </a:xfrm>
          <a:prstGeom prst="rect">
            <a:avLst/>
          </a:prstGeom>
          <a:noFill/>
        </p:spPr>
      </p:pic>
      <p:pic>
        <p:nvPicPr>
          <p:cNvPr id="18439" name="Picture 7" descr="C:\Users\user\Desktop\Инновационный проект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17614">
            <a:off x="5966622" y="4637810"/>
            <a:ext cx="1994933" cy="128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25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1142984"/>
            <a:ext cx="705678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643051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 algn="ctr">
              <a:buNone/>
            </a:pPr>
            <a:r>
              <a:rPr lang="ru-RU" sz="3200" b="1" cap="all" dirty="0">
                <a:solidFill>
                  <a:schemeClr val="bg1"/>
                </a:solidFill>
                <a:latin typeface="Century" panose="02040604050505020304" pitchFamily="18" charset="0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8" name="Picture 2" descr="https://shkola459.my1.ru/_si/1/80329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309" r="4019" b="6791"/>
          <a:stretch/>
        </p:blipFill>
        <p:spPr bwMode="auto">
          <a:xfrm>
            <a:off x="2928926" y="342900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85728"/>
            <a:ext cx="740664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Актуальность проекта</a:t>
            </a:r>
            <a:endParaRPr lang="en-US" sz="3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000108"/>
            <a:ext cx="8424936" cy="528641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обучения и воспитания разных категорий учащихся с  риском школьной неуспешности находится в фокусе педагогических исследований постоянно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сформировавшееся отношение современных школьников к учению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необходимых педагогических компетенций, а также учебных и методических материалов для работы с неуспешными детьми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 числа детей с проблемами общего поведения и обучения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 8-9 классов, которые не достигают необходимого минимума функциональной грамотности, составляет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учащихся 8-9 классов с низким уровнем функциональной грамотности составляет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715016"/>
            <a:ext cx="1027204" cy="768380"/>
          </a:xfrm>
          <a:prstGeom prst="rect">
            <a:avLst/>
          </a:prstGeom>
        </p:spPr>
      </p:pic>
      <p:pic>
        <p:nvPicPr>
          <p:cNvPr id="5" name="Picture 4" descr="https://media.baamboozle.com/uploads/images/268075/1645770007_484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86454"/>
            <a:ext cx="542929" cy="7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2.wp.com/anecdoty.ru/wp-content/uploads/2021/09/vovochka-chto-my-poluchaem-s-pomoshhju-himii-anekdoty.jpg?fit=960%2C720&amp;amp;ssl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5506" r="27051" b="10075"/>
          <a:stretch/>
        </p:blipFill>
        <p:spPr bwMode="auto">
          <a:xfrm>
            <a:off x="7858148" y="1785926"/>
            <a:ext cx="922465" cy="12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ozitivity.hu/wp-content/uploads/2018/11/s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85728"/>
            <a:ext cx="1044442" cy="9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etkisuper.ru/wp-content/uploads/7/a/e/7ae1c74e7a129393e3f257a824ac3f4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687114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89776" cy="3168352"/>
          </a:xfrm>
        </p:spPr>
        <p:txBody>
          <a:bodyPr>
            <a:noAutofit/>
          </a:bodyPr>
          <a:lstStyle/>
          <a:p>
            <a:r>
              <a:rPr lang="ru-RU" sz="3200" cap="none" dirty="0">
                <a:solidFill>
                  <a:srgbClr val="C00000"/>
                </a:solidFill>
                <a:latin typeface="Century" panose="02040604050505020304" pitchFamily="18" charset="0"/>
              </a:rPr>
              <a:t>Тема проекта</a:t>
            </a:r>
            <a:br>
              <a:rPr lang="ru-RU" sz="32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ru-RU" sz="3200" cap="none" dirty="0">
                <a:solidFill>
                  <a:schemeClr val="bg1"/>
                </a:solidFill>
                <a:latin typeface="Century" panose="02040604050505020304" pitchFamily="18" charset="0"/>
              </a:rPr>
              <a:t>Система методического сопровождения процесса преодоления школьной </a:t>
            </a:r>
            <a:r>
              <a:rPr lang="ru-RU" sz="3200" cap="none" dirty="0" err="1">
                <a:solidFill>
                  <a:schemeClr val="bg1"/>
                </a:solidFill>
                <a:latin typeface="Century" panose="02040604050505020304" pitchFamily="18" charset="0"/>
              </a:rPr>
              <a:t>неуспешности</a:t>
            </a:r>
            <a:r>
              <a:rPr lang="ru-RU" sz="3200" cap="none" dirty="0">
                <a:solidFill>
                  <a:schemeClr val="bg1"/>
                </a:solidFill>
                <a:latin typeface="Century" panose="02040604050505020304" pitchFamily="18" charset="0"/>
              </a:rPr>
              <a:t> обучающихся в условиях образовательной организации</a:t>
            </a:r>
            <a:endParaRPr lang="en-US" sz="3200" cap="none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6093296"/>
            <a:ext cx="7467172" cy="360040"/>
          </a:xfrm>
        </p:spPr>
        <p:txBody>
          <a:bodyPr>
            <a:noAutofit/>
          </a:bodyPr>
          <a:lstStyle/>
          <a:p>
            <a:endParaRPr lang="en-US" sz="1400" b="1" cap="all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s://shkola459.my1.ru/_si/1/80329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309" r="4019" b="6791"/>
          <a:stretch/>
        </p:blipFill>
        <p:spPr bwMode="auto">
          <a:xfrm>
            <a:off x="3419872" y="386104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2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4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Инновационная составляющая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023236">
            <a:off x="533018" y="1867876"/>
            <a:ext cx="3657888" cy="119165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ВЕКТОРНЫЙ ПОДХОД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669" y="1700808"/>
            <a:ext cx="3566160" cy="208823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dirty="0"/>
              <a:t>. 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9411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700808"/>
            <a:ext cx="33843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defTabSz="685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dirty="0"/>
          </a:p>
        </p:txBody>
      </p:sp>
      <p:pic>
        <p:nvPicPr>
          <p:cNvPr id="1028" name="Picture 4" descr="https://i.ytimg.com/vi/qRj7jqMAr8M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r="19944"/>
          <a:stretch/>
        </p:blipFill>
        <p:spPr bwMode="auto">
          <a:xfrm>
            <a:off x="6070074" y="3717032"/>
            <a:ext cx="2333591" cy="23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53679" y="2161107"/>
            <a:ext cx="3691121" cy="45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3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Цель проекта</a:t>
            </a:r>
            <a:endParaRPr lang="en-US" sz="3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84784"/>
            <a:ext cx="8280920" cy="496855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методического сопровождения процесса преодоления школьной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использованием векторного подхода и ее внедрение в образовательный процесс для поддержки детей с риском учебной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повышения качества образования и уровня образовательных результатов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1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3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Задачи  проекта</a:t>
            </a:r>
            <a:endParaRPr lang="en-US" sz="32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196752"/>
            <a:ext cx="8424936" cy="525658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комплекс мероприятий по выявлению причин школьной неспешности и наметить пути их устранения.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Спланировать комплекс мероприятий по профилактике и преодолению школьной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составить дорожную карту.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внутрифирменное обучение педагогов для повышения уровня компетентности по работе с неуспевающими.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Скорректировать подходы к процессу обучения и воспитания учащихся.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Собрать методические  материалы для снижения риска учебной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аспространить успешные практики в муниципальной системе образования.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3857628"/>
            <a:ext cx="364333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7166"/>
            <a:ext cx="740664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Сроки реализации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357826"/>
            <a:ext cx="3429024" cy="27717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+mj-ea"/>
                <a:cs typeface="+mj-cs"/>
              </a:rPr>
              <a:t>3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4282" y="4286256"/>
            <a:ext cx="3786214" cy="1143008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  октябрь 2023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9558" y="1572846"/>
            <a:ext cx="3566160" cy="777240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428868"/>
            <a:ext cx="3709854" cy="229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сентябрь 2026</a:t>
            </a:r>
          </a:p>
        </p:txBody>
      </p:sp>
      <p:pic>
        <p:nvPicPr>
          <p:cNvPr id="9" name="Picture 4" descr="https://i.pinimg.com/originals/3a/1f/10/3a1f108b4b1d821d2a3b9487d172c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5"/>
          <a:stretch/>
        </p:blipFill>
        <p:spPr bwMode="auto">
          <a:xfrm>
            <a:off x="7500958" y="714356"/>
            <a:ext cx="1145544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user\Desktop\Инновационный проект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2500330" cy="235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08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751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Century" panose="02040604050505020304" pitchFamily="18" charset="0"/>
              </a:rPr>
              <a:t>Основные направления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31281"/>
              </p:ext>
            </p:extLst>
          </p:nvPr>
        </p:nvGraphicFramePr>
        <p:xfrm>
          <a:off x="857250" y="1484784"/>
          <a:ext cx="74041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69649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1068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Century</vt:lpstr>
      <vt:lpstr>Corbel</vt:lpstr>
      <vt:lpstr>Times New Roman</vt:lpstr>
      <vt:lpstr>Wingdings</vt:lpstr>
      <vt:lpstr>Wingdings 2</vt:lpstr>
      <vt:lpstr>Базис</vt:lpstr>
      <vt:lpstr>Муниципальное общеобразовательное учреждение  «Средняя школа № 1»     Инновационный проект</vt:lpstr>
      <vt:lpstr>Презентация PowerPoint</vt:lpstr>
      <vt:lpstr>Актуальность проекта</vt:lpstr>
      <vt:lpstr>Тема проекта   Система методического сопровождения процесса преодоления школьной неуспешности обучающихся в условиях образовательной организации</vt:lpstr>
      <vt:lpstr>Инновационная составляющая проекта</vt:lpstr>
      <vt:lpstr>Цель проекта</vt:lpstr>
      <vt:lpstr>Задачи  проекта</vt:lpstr>
      <vt:lpstr>Сроки реализации проекта</vt:lpstr>
      <vt:lpstr>Основные направления</vt:lpstr>
      <vt:lpstr>Этапы проекта</vt:lpstr>
      <vt:lpstr>Подготовительный этап</vt:lpstr>
      <vt:lpstr>Основной этап</vt:lpstr>
      <vt:lpstr>Обобщающий этап</vt:lpstr>
      <vt:lpstr>Ресурсное обеспечение проекта</vt:lpstr>
      <vt:lpstr>Возможные риски</vt:lpstr>
      <vt:lpstr>Пути минимизации рисков</vt:lpstr>
      <vt:lpstr>Ожидаемые результаты реализации проекта</vt:lpstr>
      <vt:lpstr>Основные показатели результативности реализации проекта </vt:lpstr>
      <vt:lpstr>Ожидаемые «продуктные» результаты</vt:lpstr>
      <vt:lpstr>Основные потребители результатов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преодоления школьной неуспешности</dc:title>
  <dc:subject>Шаблон оформления</dc:subject>
  <dc:creator>user</dc:creator>
  <dc:description>Шаблон оформления
Корпорация Майкрософт</dc:description>
  <cp:lastModifiedBy>Виктория Тарасова</cp:lastModifiedBy>
  <cp:revision>77</cp:revision>
  <dcterms:created xsi:type="dcterms:W3CDTF">2023-04-22T08:59:16Z</dcterms:created>
  <dcterms:modified xsi:type="dcterms:W3CDTF">2024-05-01T15:33:30Z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