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5" r:id="rId17"/>
    <p:sldId id="276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>
        <p:scale>
          <a:sx n="70" d="100"/>
          <a:sy n="70" d="100"/>
        </p:scale>
        <p:origin x="-720" y="-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890F-D094-402C-9A6E-F47A03A43F4B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5176-B433-4B46-B5C6-DDD905156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956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890F-D094-402C-9A6E-F47A03A43F4B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5176-B433-4B46-B5C6-DDD905156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723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890F-D094-402C-9A6E-F47A03A43F4B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5176-B433-4B46-B5C6-DDD905156A78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8721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890F-D094-402C-9A6E-F47A03A43F4B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5176-B433-4B46-B5C6-DDD905156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247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890F-D094-402C-9A6E-F47A03A43F4B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5176-B433-4B46-B5C6-DDD905156A7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49836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890F-D094-402C-9A6E-F47A03A43F4B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5176-B433-4B46-B5C6-DDD905156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8027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890F-D094-402C-9A6E-F47A03A43F4B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5176-B433-4B46-B5C6-DDD905156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3257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890F-D094-402C-9A6E-F47A03A43F4B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5176-B433-4B46-B5C6-DDD905156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383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890F-D094-402C-9A6E-F47A03A43F4B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5176-B433-4B46-B5C6-DDD905156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864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890F-D094-402C-9A6E-F47A03A43F4B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5176-B433-4B46-B5C6-DDD905156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050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890F-D094-402C-9A6E-F47A03A43F4B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5176-B433-4B46-B5C6-DDD905156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350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890F-D094-402C-9A6E-F47A03A43F4B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5176-B433-4B46-B5C6-DDD905156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13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890F-D094-402C-9A6E-F47A03A43F4B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5176-B433-4B46-B5C6-DDD905156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633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890F-D094-402C-9A6E-F47A03A43F4B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5176-B433-4B46-B5C6-DDD905156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019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890F-D094-402C-9A6E-F47A03A43F4B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5176-B433-4B46-B5C6-DDD905156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600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890F-D094-402C-9A6E-F47A03A43F4B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5176-B433-4B46-B5C6-DDD905156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512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3890F-D094-402C-9A6E-F47A03A43F4B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0415176-B433-4B46-B5C6-DDD905156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021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450376"/>
            <a:ext cx="7766936" cy="171961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ПЕДАГОГИЧЕСКИЙ СОВЕТ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6" y="2306473"/>
            <a:ext cx="8919823" cy="3985145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 </a:t>
            </a:r>
            <a:r>
              <a:rPr lang="ru-RU" sz="3200" b="1" dirty="0">
                <a:solidFill>
                  <a:schemeClr val="bg2">
                    <a:lumMod val="10000"/>
                  </a:schemeClr>
                </a:solidFill>
              </a:rPr>
              <a:t>Тема </a:t>
            </a: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«Качество </a:t>
            </a:r>
            <a:r>
              <a:rPr lang="ru-RU" sz="3200" b="1" dirty="0">
                <a:solidFill>
                  <a:schemeClr val="bg2">
                    <a:lumMod val="10000"/>
                  </a:schemeClr>
                </a:solidFill>
              </a:rPr>
              <a:t>образования - как основной показатель работы школы</a:t>
            </a: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»</a:t>
            </a:r>
          </a:p>
          <a:p>
            <a:pPr algn="ctr"/>
            <a:endParaRPr lang="ru-RU" sz="3200" b="1" dirty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endParaRPr lang="ru-RU" sz="32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Подготовила: учитель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начальных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классов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,</a:t>
            </a:r>
          </a:p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заместитель директора по УВР: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Миловидова Л.А..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endParaRPr lang="ru-RU" sz="3200" dirty="0">
              <a:solidFill>
                <a:schemeClr val="bg2">
                  <a:lumMod val="1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014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Методы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 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обучения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системой последовательных действий учителя, организующего познавательную и практическую деятельность ученика, устойчиво ведущую к усвоению им содержания образования, то есть к достижению целей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89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Работа в группах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ПАССИВНЫЙ МЕТОД</a:t>
            </a:r>
          </a:p>
          <a:p>
            <a:pPr marL="0" indent="0" algn="ctr">
              <a:buNone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Spmo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5403" y="2634018"/>
            <a:ext cx="5800298" cy="38759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350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АКТИВНЫЙ МЕТОД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Объект 3" descr="Samo.gif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6788" y="1473958"/>
            <a:ext cx="6564573" cy="46265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196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ИНТЕРАКТИВНЫЙ МЕТОД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Объект 3" descr="Simo.gif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594" y="1828800"/>
            <a:ext cx="7519916" cy="44901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4054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ПРИЁМЫ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приёмы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элементы того или иного метода, выражающие отдельные действия учителя и учащихся в процессе обучения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360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ИГРА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– СОРЕВНОВАНИЕ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60311"/>
            <a:ext cx="8596668" cy="45810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есколько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вариантов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приёмов</a:t>
            </a:r>
          </a:p>
          <a:p>
            <a:pPr marL="0" indent="0">
              <a:buNone/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519667"/>
              </p:ext>
            </p:extLst>
          </p:nvPr>
        </p:nvGraphicFramePr>
        <p:xfrm>
          <a:off x="1267725" y="2234568"/>
          <a:ext cx="81280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мозговой штурм</a:t>
                      </a:r>
                    </a:p>
                    <a:p>
                      <a:r>
                        <a:rPr lang="ru-RU" sz="24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-мини-лекция</a:t>
                      </a:r>
                    </a:p>
                    <a:p>
                      <a:r>
                        <a:rPr lang="ru-RU" sz="24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ролевая игра</a:t>
                      </a:r>
                    </a:p>
                    <a:p>
                      <a:r>
                        <a:rPr lang="ru-RU" sz="24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игровые упражнения</a:t>
                      </a:r>
                    </a:p>
                    <a:p>
                      <a:r>
                        <a:rPr lang="ru-RU" sz="24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-разработка проектов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-кластеры</a:t>
                      </a:r>
                    </a:p>
                    <a:p>
                      <a:r>
                        <a:rPr lang="ru-RU" sz="24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решение ситуационных задач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-дискуссия</a:t>
                      </a:r>
                    </a:p>
                    <a:p>
                      <a:r>
                        <a:rPr lang="ru-RU" sz="24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-интервью</a:t>
                      </a:r>
                    </a:p>
                    <a:p>
                      <a:r>
                        <a:rPr lang="ru-RU" sz="24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-инсценировка</a:t>
                      </a:r>
                    </a:p>
                    <a:p>
                      <a:r>
                        <a:rPr lang="ru-RU" sz="24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-проигрывание ситуаций</a:t>
                      </a:r>
                    </a:p>
                    <a:p>
                      <a:r>
                        <a:rPr lang="ru-RU" sz="24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-презентации</a:t>
                      </a:r>
                    </a:p>
                    <a:p>
                      <a:r>
                        <a:rPr lang="ru-RU" sz="24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2400" b="1" kern="12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синквейн</a:t>
                      </a:r>
                      <a:r>
                        <a:rPr lang="ru-RU" sz="24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сказки и многое другое</a:t>
                      </a:r>
                      <a:endParaRPr lang="ru-RU" sz="24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40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669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Игра «Микрофон»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Что Вам сегодня понравилось на педсовете?</a:t>
            </a:r>
          </a:p>
          <a:p>
            <a:pPr>
              <a:lnSpc>
                <a:spcPct val="200000"/>
              </a:lnSpc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Оправдались ли Ваши ожидания от педсовете?</a:t>
            </a:r>
          </a:p>
          <a:p>
            <a:pPr>
              <a:lnSpc>
                <a:spcPct val="200000"/>
              </a:lnSpc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Полезным ли был для Вас педсовет?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Узнали ли Вы что-нибудь новое?</a:t>
            </a:r>
          </a:p>
        </p:txBody>
      </p:sp>
    </p:spTree>
    <p:extLst>
      <p:ext uri="{BB962C8B-B14F-4D97-AF65-F5344CB8AC3E}">
        <p14:creationId xmlns:p14="http://schemas.microsoft.com/office/powerpoint/2010/main" val="17451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Свидетельства за участие в онлайн–акции «Мама, ты в мире одна…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934" y="614149"/>
            <a:ext cx="7683690" cy="567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651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Повышение качества образования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 – одна из основных задач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60561"/>
            <a:ext cx="8596668" cy="47221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эффективности деятельности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школы: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обученности учащихся;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готовность их к продолжению образования;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уровень воспитанности учащихся;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состояние здоровья детей;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уровень социальной адаптации выпускников к жизни в обществе;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уровень выполнения стандартов образования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64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Р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абота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в группах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1.Из чего же оно складывается?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группа</a:t>
            </a: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2.Чтобы повысить качество образования следует: 2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</a:t>
            </a: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3.Проблемы в обеспечении качества образования: 3 группа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815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892057"/>
              </p:ext>
            </p:extLst>
          </p:nvPr>
        </p:nvGraphicFramePr>
        <p:xfrm>
          <a:off x="750628" y="0"/>
          <a:ext cx="11098924" cy="6858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794629"/>
                <a:gridCol w="7304295"/>
              </a:tblGrid>
              <a:tr h="24591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endParaRPr lang="ru-RU" sz="24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чего же оно складывается?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высокого уровня профессионализма педагогов.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материально – технического обеспечения школы.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создания комфортности в обучении школьников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показателей сформированных навыков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знаний учащихся.</a:t>
                      </a:r>
                      <a:endParaRPr lang="ru-RU" sz="20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131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endParaRPr lang="ru-RU" sz="24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Чтобы 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повысить качество образования следует: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75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улучшать процессы преподавания и обучения;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75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использовать разнообразные методики и технологии;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75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применять информационно-коммуникационный подход в процессе обучения.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857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endParaRPr lang="ru-RU" sz="24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Проблемы 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обеспечении качества образования: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Низкая заинтересованность неактивная позиция части родителей и учащихся в получении качественного образования, выражаемые в слабом контроле за успеваемостью детей, нежелании соблюдать требования и рекомендации педагогов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590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Причины снижения качества знаний 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364777"/>
            <a:ext cx="9094463" cy="5186148"/>
          </a:xfrm>
        </p:spPr>
        <p:txBody>
          <a:bodyPr>
            <a:normAutofit fontScale="92500" lnSpcReduction="20000"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слабый контроль за посещаемостью и со стороны родителей, и со стороны школы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пропуски занятий, как по болезни, так и без уважительных причин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единства требований к ответу обучающихся со стороны учителей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слабое владение знаниями особенностей возрастной психологии ребёнка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мотивации к учению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преобладание пассивных форм (фронтальная, коллективная) обучения ребят над активными (групповая, проектная, системно-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деятельностная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лабораторная работа на предметах гуманитарного цикла, дискуссия, интерактивное и интегрированное обучение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...);</a:t>
            </a: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потеря связи с родительской общественностью.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662247" y="540220"/>
            <a:ext cx="8596668" cy="39055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49580">
              <a:lnSpc>
                <a:spcPct val="115000"/>
              </a:lnSpc>
              <a:spcAft>
                <a:spcPts val="1000"/>
              </a:spcAft>
            </a:pPr>
            <a:endParaRPr lang="ru-RU" sz="6700" dirty="0">
              <a:solidFill>
                <a:srgbClr val="FF0000"/>
              </a:solidFill>
              <a:latin typeface="Arial Black" panose="020B0A04020102020204" pitchFamily="34" charset="0"/>
              <a:ea typeface="Calibri"/>
              <a:cs typeface="Times New Roman"/>
            </a:endParaRPr>
          </a:p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700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"/>
                            </p:stCondLst>
                            <p:childTnLst>
                              <p:par>
                                <p:cTn id="3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Работа в группах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28549"/>
            <a:ext cx="8596668" cy="4512813"/>
          </a:xfrm>
        </p:spPr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 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отвечают на вопрос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«Когда обучающемуся не интересно учиться?»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 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отвечают на вопрос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«Когда педагогу не интересно учить?».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 роли администрации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отвечают на оба вопроса.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479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Работа в группах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отвечают на вопрос: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«Какого педагога вы хотите видеть на своих занятиях?»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Отразите на листе бумаги «сегодняшнего» педагога.</a:t>
            </a:r>
          </a:p>
          <a:p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отвечают на вопрос: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«Какого педагога - коллегу вы хотите видеть рядом с собой?»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Отразите на листе бумаги «сегодняшнего» педагога.</a:t>
            </a:r>
          </a:p>
          <a:p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Эксперты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отвечают на вопрос: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«Каким должен быть современный педагог?»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988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Работа в группах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24085"/>
            <a:ext cx="8596668" cy="4417278"/>
          </a:xfrm>
        </p:spPr>
        <p:txBody>
          <a:bodyPr/>
          <a:lstStyle/>
          <a:p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отвечают на вопрос: 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«Что необходимо сделать, чтобы учащемуся стало интересно учиться?»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необходимо сделать, чтобы педагогу интересно было учить?»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Эксперты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«Что должна сделать администрация школы, чтобы обучающимся было интересно учиться, а учителям интересно было учить?»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142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технологии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42197"/>
            <a:ext cx="8596668" cy="44991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технология»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совокупность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педагогических установок, определяющих специальный набор и компоновку форм, методов, способов, приёмов обучения, воспитательных средств; она есть организационно – методический инструментарий педагогического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</a:t>
            </a:r>
          </a:p>
          <a:p>
            <a:pPr marL="0" indent="0" algn="r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81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6" dur="1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1" dur="1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"/>
                            </p:stCondLst>
                            <p:childTnLst>
                              <p:par>
                                <p:cTn id="14" presetID="1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5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148</TotalTime>
  <Words>263</Words>
  <Application>Microsoft Office PowerPoint</Application>
  <PresentationFormat>Произвольный</PresentationFormat>
  <Paragraphs>90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Грань</vt:lpstr>
      <vt:lpstr>ПЕДАГОГИЧЕСКИЙ СОВЕТ</vt:lpstr>
      <vt:lpstr>Повышение качества образования – одна из основных задач</vt:lpstr>
      <vt:lpstr>Работа в группах</vt:lpstr>
      <vt:lpstr>Презентация PowerPoint</vt:lpstr>
      <vt:lpstr>Причины снижения качества знаний </vt:lpstr>
      <vt:lpstr>Работа в группах</vt:lpstr>
      <vt:lpstr>Работа в группах</vt:lpstr>
      <vt:lpstr>Работа в группах</vt:lpstr>
      <vt:lpstr>Педагогические технологии</vt:lpstr>
      <vt:lpstr>Методы обучения</vt:lpstr>
      <vt:lpstr>Работа в группах</vt:lpstr>
      <vt:lpstr>АКТИВНЫЙ МЕТОД</vt:lpstr>
      <vt:lpstr>ИНТЕРАКТИВНЫЙ МЕТОД</vt:lpstr>
      <vt:lpstr>ПРИЁМЫ</vt:lpstr>
      <vt:lpstr>ИГРА – СОРЕВНОВАНИЕ</vt:lpstr>
      <vt:lpstr>Игра «Микрофон»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СОВЕТ</dc:title>
  <dc:creator>Богданова</dc:creator>
  <cp:lastModifiedBy>Windows User</cp:lastModifiedBy>
  <cp:revision>25</cp:revision>
  <dcterms:created xsi:type="dcterms:W3CDTF">2023-12-07T02:53:28Z</dcterms:created>
  <dcterms:modified xsi:type="dcterms:W3CDTF">2024-04-14T21:06:42Z</dcterms:modified>
</cp:coreProperties>
</file>