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Default Extension="mp3" ContentType="audio/mpe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sldIdLst>
    <p:sldId id="256" r:id="rId3"/>
    <p:sldId id="257" r:id="rId4"/>
    <p:sldId id="258" r:id="rId5"/>
    <p:sldId id="259" r:id="rId6"/>
    <p:sldId id="260" r:id="rId7"/>
    <p:sldId id="261" r:id="rId8"/>
    <p:sldId id="262" r:id="rId9"/>
    <p:sldId id="263" r:id="rId10"/>
    <p:sldId id="264" r:id="rId11"/>
    <p:sldId id="265" r:id="rId12"/>
    <p:sldId id="266" r:id="rId13"/>
  </p:sldIdLst>
  <p:sldSz cx="9144000" cy="6858000" type="screen4x3"/>
  <p:notesSz cx="7559675" cy="10691813"/>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1446" y="-96"/>
      </p:cViewPr>
      <p:guideLst>
        <p:guide orient="horz" pos="2160"/>
        <p:guide pos="2880"/>
      </p:guideLst>
    </p:cSldViewPr>
  </p:slideViewPr>
  <p:notesTextViewPr>
    <p:cViewPr>
      <p:scale>
        <a:sx n="3" d="2"/>
        <a:sy n="3" d="2"/>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lstStyle/>
          <a:p>
            <a:r>
              <a:t>Footer</a:t>
            </a:r>
          </a:p>
        </p:txBody>
      </p:sp>
      <p:sp>
        <p:nvSpPr>
          <p:cNvPr id="3" name="PlaceHolder 2"/>
          <p:cNvSpPr>
            <a:spLocks noGrp="1"/>
          </p:cNvSpPr>
          <p:nvPr>
            <p:ph type="sldNum" idx="3"/>
          </p:nvPr>
        </p:nvSpPr>
        <p:spPr/>
        <p:txBody>
          <a:bodyPr/>
          <a:lstStyle/>
          <a:p>
            <a:fld id="{AD5464C7-996A-4877-951C-1B50B89756EA}" type="slidenum">
              <a:rPr/>
              <a:pPr/>
              <a:t>‹#›</a:t>
            </a:fld>
            <a:endParaRPr/>
          </a:p>
        </p:txBody>
      </p:sp>
      <p:sp>
        <p:nvSpPr>
          <p:cNvPr id="4" name="PlaceHolder 3"/>
          <p:cNvSpPr>
            <a:spLocks noGrp="1"/>
          </p:cNvSpPr>
          <p:nvPr>
            <p:ph type="dt" idx="1"/>
          </p:nvPr>
        </p:nvSpPr>
        <p:spPr/>
        <p:txBody>
          <a:body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3600"/>
            <a:ext cx="8229240" cy="1144800"/>
          </a:xfrm>
          <a:prstGeom prst="rect">
            <a:avLst/>
          </a:prstGeom>
          <a:noFill/>
          <a:ln w="0">
            <a:noFill/>
          </a:ln>
        </p:spPr>
        <p:txBody>
          <a:bodyPr lIns="0" tIns="0" rIns="0" bIns="0" anchor="ctr">
            <a:noAutofit/>
          </a:bodyPr>
          <a:lstStyle/>
          <a:p>
            <a:endParaRPr lang="ru-RU" sz="1800" b="0" strike="noStrike" spc="-1">
              <a:solidFill>
                <a:srgbClr val="000000"/>
              </a:solidFill>
              <a:latin typeface="Calibri"/>
            </a:endParaRPr>
          </a:p>
        </p:txBody>
      </p:sp>
      <p:sp>
        <p:nvSpPr>
          <p:cNvPr id="27" name="PlaceHolder 2"/>
          <p:cNvSpPr>
            <a:spLocks noGrp="1"/>
          </p:cNvSpPr>
          <p:nvPr>
            <p:ph/>
          </p:nvPr>
        </p:nvSpPr>
        <p:spPr>
          <a:xfrm>
            <a:off x="457200" y="1604520"/>
            <a:ext cx="8229240" cy="1896840"/>
          </a:xfrm>
          <a:prstGeom prst="rect">
            <a:avLst/>
          </a:prstGeom>
          <a:noFill/>
          <a:ln w="0">
            <a:noFill/>
          </a:ln>
        </p:spPr>
        <p:txBody>
          <a:bodyPr lIns="0" tIns="0" rIns="0" bIns="0" anchor="t">
            <a:normAutofit/>
          </a:bodyPr>
          <a:lstStyle/>
          <a:p>
            <a:endParaRPr lang="ru-RU" sz="3200" b="0" strike="noStrike" spc="-1">
              <a:solidFill>
                <a:srgbClr val="000000"/>
              </a:solidFill>
              <a:latin typeface="Calibri"/>
            </a:endParaRPr>
          </a:p>
        </p:txBody>
      </p:sp>
      <p:sp>
        <p:nvSpPr>
          <p:cNvPr id="28" name="PlaceHolder 3"/>
          <p:cNvSpPr>
            <a:spLocks noGrp="1"/>
          </p:cNvSpPr>
          <p:nvPr>
            <p:ph/>
          </p:nvPr>
        </p:nvSpPr>
        <p:spPr>
          <a:xfrm>
            <a:off x="457200" y="3682080"/>
            <a:ext cx="8229240" cy="1896840"/>
          </a:xfrm>
          <a:prstGeom prst="rect">
            <a:avLst/>
          </a:prstGeom>
          <a:noFill/>
          <a:ln w="0">
            <a:noFill/>
          </a:ln>
        </p:spPr>
        <p:txBody>
          <a:bodyPr lIns="0" tIns="0" rIns="0" bIns="0" anchor="t">
            <a:normAutofit/>
          </a:bodyPr>
          <a:lstStyle/>
          <a:p>
            <a:endParaRPr lang="ru-RU" sz="3200" b="0" strike="noStrike" spc="-1">
              <a:solidFill>
                <a:srgbClr val="000000"/>
              </a:solidFill>
              <a:latin typeface="Calibri"/>
            </a:endParaRPr>
          </a:p>
        </p:txBody>
      </p:sp>
      <p:sp>
        <p:nvSpPr>
          <p:cNvPr id="5" name="PlaceHolder 4"/>
          <p:cNvSpPr>
            <a:spLocks noGrp="1"/>
          </p:cNvSpPr>
          <p:nvPr>
            <p:ph type="ftr" idx="2"/>
          </p:nvPr>
        </p:nvSpPr>
        <p:spPr/>
        <p:txBody>
          <a:bodyPr/>
          <a:lstStyle/>
          <a:p>
            <a:r>
              <a:t>Footer</a:t>
            </a:r>
          </a:p>
        </p:txBody>
      </p:sp>
      <p:sp>
        <p:nvSpPr>
          <p:cNvPr id="6" name="PlaceHolder 5"/>
          <p:cNvSpPr>
            <a:spLocks noGrp="1"/>
          </p:cNvSpPr>
          <p:nvPr>
            <p:ph type="sldNum" idx="3"/>
          </p:nvPr>
        </p:nvSpPr>
        <p:spPr/>
        <p:txBody>
          <a:bodyPr/>
          <a:lstStyle/>
          <a:p>
            <a:fld id="{83D5BD7B-236A-45DA-B70F-803A832F4DEA}" type="slidenum">
              <a:rPr/>
              <a:pPr/>
              <a:t>‹#›</a:t>
            </a:fld>
            <a:endParaRPr/>
          </a:p>
        </p:txBody>
      </p:sp>
      <p:sp>
        <p:nvSpPr>
          <p:cNvPr id="7" name="PlaceHolder 6"/>
          <p:cNvSpPr>
            <a:spLocks noGrp="1"/>
          </p:cNvSpPr>
          <p:nvPr>
            <p:ph type="dt" idx="1"/>
          </p:nvPr>
        </p:nvSpPr>
        <p:spPr/>
        <p:txBody>
          <a:body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457200" y="273600"/>
            <a:ext cx="8229240" cy="1144800"/>
          </a:xfrm>
          <a:prstGeom prst="rect">
            <a:avLst/>
          </a:prstGeom>
          <a:noFill/>
          <a:ln w="0">
            <a:noFill/>
          </a:ln>
        </p:spPr>
        <p:txBody>
          <a:bodyPr lIns="0" tIns="0" rIns="0" bIns="0" anchor="ctr">
            <a:noAutofit/>
          </a:bodyPr>
          <a:lstStyle/>
          <a:p>
            <a:endParaRPr lang="ru-RU" sz="1800" b="0" strike="noStrike" spc="-1">
              <a:solidFill>
                <a:srgbClr val="000000"/>
              </a:solidFill>
              <a:latin typeface="Calibri"/>
            </a:endParaRPr>
          </a:p>
        </p:txBody>
      </p:sp>
      <p:sp>
        <p:nvSpPr>
          <p:cNvPr id="30" name="PlaceHolder 2"/>
          <p:cNvSpPr>
            <a:spLocks noGrp="1"/>
          </p:cNvSpPr>
          <p:nvPr>
            <p:ph/>
          </p:nvPr>
        </p:nvSpPr>
        <p:spPr>
          <a:xfrm>
            <a:off x="457200" y="1604520"/>
            <a:ext cx="4015800" cy="1896840"/>
          </a:xfrm>
          <a:prstGeom prst="rect">
            <a:avLst/>
          </a:prstGeom>
          <a:noFill/>
          <a:ln w="0">
            <a:noFill/>
          </a:ln>
        </p:spPr>
        <p:txBody>
          <a:bodyPr lIns="0" tIns="0" rIns="0" bIns="0" anchor="t">
            <a:normAutofit/>
          </a:bodyPr>
          <a:lstStyle/>
          <a:p>
            <a:endParaRPr lang="ru-RU" sz="3200" b="0" strike="noStrike" spc="-1">
              <a:solidFill>
                <a:srgbClr val="000000"/>
              </a:solidFill>
              <a:latin typeface="Calibri"/>
            </a:endParaRPr>
          </a:p>
        </p:txBody>
      </p:sp>
      <p:sp>
        <p:nvSpPr>
          <p:cNvPr id="31" name="PlaceHolder 3"/>
          <p:cNvSpPr>
            <a:spLocks noGrp="1"/>
          </p:cNvSpPr>
          <p:nvPr>
            <p:ph/>
          </p:nvPr>
        </p:nvSpPr>
        <p:spPr>
          <a:xfrm>
            <a:off x="4674240" y="1604520"/>
            <a:ext cx="4015800" cy="1896840"/>
          </a:xfrm>
          <a:prstGeom prst="rect">
            <a:avLst/>
          </a:prstGeom>
          <a:noFill/>
          <a:ln w="0">
            <a:noFill/>
          </a:ln>
        </p:spPr>
        <p:txBody>
          <a:bodyPr lIns="0" tIns="0" rIns="0" bIns="0" anchor="t">
            <a:normAutofit/>
          </a:bodyPr>
          <a:lstStyle/>
          <a:p>
            <a:endParaRPr lang="ru-RU" sz="3200" b="0" strike="noStrike" spc="-1">
              <a:solidFill>
                <a:srgbClr val="000000"/>
              </a:solidFill>
              <a:latin typeface="Calibri"/>
            </a:endParaRPr>
          </a:p>
        </p:txBody>
      </p:sp>
      <p:sp>
        <p:nvSpPr>
          <p:cNvPr id="32" name="PlaceHolder 4"/>
          <p:cNvSpPr>
            <a:spLocks noGrp="1"/>
          </p:cNvSpPr>
          <p:nvPr>
            <p:ph/>
          </p:nvPr>
        </p:nvSpPr>
        <p:spPr>
          <a:xfrm>
            <a:off x="457200" y="3682080"/>
            <a:ext cx="4015800" cy="1896840"/>
          </a:xfrm>
          <a:prstGeom prst="rect">
            <a:avLst/>
          </a:prstGeom>
          <a:noFill/>
          <a:ln w="0">
            <a:noFill/>
          </a:ln>
        </p:spPr>
        <p:txBody>
          <a:bodyPr lIns="0" tIns="0" rIns="0" bIns="0" anchor="t">
            <a:normAutofit/>
          </a:bodyPr>
          <a:lstStyle/>
          <a:p>
            <a:endParaRPr lang="ru-RU" sz="3200" b="0" strike="noStrike" spc="-1">
              <a:solidFill>
                <a:srgbClr val="000000"/>
              </a:solidFill>
              <a:latin typeface="Calibri"/>
            </a:endParaRPr>
          </a:p>
        </p:txBody>
      </p:sp>
      <p:sp>
        <p:nvSpPr>
          <p:cNvPr id="33" name="PlaceHolder 5"/>
          <p:cNvSpPr>
            <a:spLocks noGrp="1"/>
          </p:cNvSpPr>
          <p:nvPr>
            <p:ph/>
          </p:nvPr>
        </p:nvSpPr>
        <p:spPr>
          <a:xfrm>
            <a:off x="4674240" y="3682080"/>
            <a:ext cx="4015800" cy="1896840"/>
          </a:xfrm>
          <a:prstGeom prst="rect">
            <a:avLst/>
          </a:prstGeom>
          <a:noFill/>
          <a:ln w="0">
            <a:noFill/>
          </a:ln>
        </p:spPr>
        <p:txBody>
          <a:bodyPr lIns="0" tIns="0" rIns="0" bIns="0" anchor="t">
            <a:normAutofit/>
          </a:bodyPr>
          <a:lstStyle/>
          <a:p>
            <a:endParaRPr lang="ru-RU" sz="3200" b="0" strike="noStrike" spc="-1">
              <a:solidFill>
                <a:srgbClr val="000000"/>
              </a:solidFill>
              <a:latin typeface="Calibri"/>
            </a:endParaRPr>
          </a:p>
        </p:txBody>
      </p:sp>
      <p:sp>
        <p:nvSpPr>
          <p:cNvPr id="7" name="PlaceHolder 6"/>
          <p:cNvSpPr>
            <a:spLocks noGrp="1"/>
          </p:cNvSpPr>
          <p:nvPr>
            <p:ph type="ftr" idx="2"/>
          </p:nvPr>
        </p:nvSpPr>
        <p:spPr/>
        <p:txBody>
          <a:bodyPr/>
          <a:lstStyle/>
          <a:p>
            <a:r>
              <a:t>Footer</a:t>
            </a:r>
          </a:p>
        </p:txBody>
      </p:sp>
      <p:sp>
        <p:nvSpPr>
          <p:cNvPr id="8" name="PlaceHolder 7"/>
          <p:cNvSpPr>
            <a:spLocks noGrp="1"/>
          </p:cNvSpPr>
          <p:nvPr>
            <p:ph type="sldNum" idx="3"/>
          </p:nvPr>
        </p:nvSpPr>
        <p:spPr/>
        <p:txBody>
          <a:bodyPr/>
          <a:lstStyle/>
          <a:p>
            <a:fld id="{16568D05-9900-47DA-BFB9-CB2447C22A42}" type="slidenum">
              <a:rPr/>
              <a:pPr/>
              <a:t>‹#›</a:t>
            </a:fld>
            <a:endParaRPr/>
          </a:p>
        </p:txBody>
      </p:sp>
      <p:sp>
        <p:nvSpPr>
          <p:cNvPr id="9" name="PlaceHolder 8"/>
          <p:cNvSpPr>
            <a:spLocks noGrp="1"/>
          </p:cNvSpPr>
          <p:nvPr>
            <p:ph type="dt" idx="1"/>
          </p:nvPr>
        </p:nvSpPr>
        <p:spPr/>
        <p:txBody>
          <a:body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457200" y="273600"/>
            <a:ext cx="8229240" cy="1144800"/>
          </a:xfrm>
          <a:prstGeom prst="rect">
            <a:avLst/>
          </a:prstGeom>
          <a:noFill/>
          <a:ln w="0">
            <a:noFill/>
          </a:ln>
        </p:spPr>
        <p:txBody>
          <a:bodyPr lIns="0" tIns="0" rIns="0" bIns="0" anchor="ctr">
            <a:noAutofit/>
          </a:bodyPr>
          <a:lstStyle/>
          <a:p>
            <a:endParaRPr lang="ru-RU" sz="1800" b="0" strike="noStrike" spc="-1">
              <a:solidFill>
                <a:srgbClr val="000000"/>
              </a:solidFill>
              <a:latin typeface="Calibri"/>
            </a:endParaRPr>
          </a:p>
        </p:txBody>
      </p:sp>
      <p:sp>
        <p:nvSpPr>
          <p:cNvPr id="35" name="PlaceHolder 2"/>
          <p:cNvSpPr>
            <a:spLocks noGrp="1"/>
          </p:cNvSpPr>
          <p:nvPr>
            <p:ph/>
          </p:nvPr>
        </p:nvSpPr>
        <p:spPr>
          <a:xfrm>
            <a:off x="457200" y="1604520"/>
            <a:ext cx="2649600" cy="1896840"/>
          </a:xfrm>
          <a:prstGeom prst="rect">
            <a:avLst/>
          </a:prstGeom>
          <a:noFill/>
          <a:ln w="0">
            <a:noFill/>
          </a:ln>
        </p:spPr>
        <p:txBody>
          <a:bodyPr lIns="0" tIns="0" rIns="0" bIns="0" anchor="t">
            <a:normAutofit fontScale="93000"/>
          </a:bodyPr>
          <a:lstStyle/>
          <a:p>
            <a:endParaRPr lang="ru-RU" sz="3200" b="0" strike="noStrike" spc="-1">
              <a:solidFill>
                <a:srgbClr val="000000"/>
              </a:solidFill>
              <a:latin typeface="Calibri"/>
            </a:endParaRPr>
          </a:p>
        </p:txBody>
      </p:sp>
      <p:sp>
        <p:nvSpPr>
          <p:cNvPr id="36" name="PlaceHolder 3"/>
          <p:cNvSpPr>
            <a:spLocks noGrp="1"/>
          </p:cNvSpPr>
          <p:nvPr>
            <p:ph/>
          </p:nvPr>
        </p:nvSpPr>
        <p:spPr>
          <a:xfrm>
            <a:off x="3239640" y="1604520"/>
            <a:ext cx="2649600" cy="1896840"/>
          </a:xfrm>
          <a:prstGeom prst="rect">
            <a:avLst/>
          </a:prstGeom>
          <a:noFill/>
          <a:ln w="0">
            <a:noFill/>
          </a:ln>
        </p:spPr>
        <p:txBody>
          <a:bodyPr lIns="0" tIns="0" rIns="0" bIns="0" anchor="t">
            <a:normAutofit fontScale="93000"/>
          </a:bodyPr>
          <a:lstStyle/>
          <a:p>
            <a:endParaRPr lang="ru-RU" sz="3200" b="0" strike="noStrike" spc="-1">
              <a:solidFill>
                <a:srgbClr val="000000"/>
              </a:solidFill>
              <a:latin typeface="Calibri"/>
            </a:endParaRPr>
          </a:p>
        </p:txBody>
      </p:sp>
      <p:sp>
        <p:nvSpPr>
          <p:cNvPr id="37" name="PlaceHolder 4"/>
          <p:cNvSpPr>
            <a:spLocks noGrp="1"/>
          </p:cNvSpPr>
          <p:nvPr>
            <p:ph/>
          </p:nvPr>
        </p:nvSpPr>
        <p:spPr>
          <a:xfrm>
            <a:off x="6022080" y="1604520"/>
            <a:ext cx="2649600" cy="1896840"/>
          </a:xfrm>
          <a:prstGeom prst="rect">
            <a:avLst/>
          </a:prstGeom>
          <a:noFill/>
          <a:ln w="0">
            <a:noFill/>
          </a:ln>
        </p:spPr>
        <p:txBody>
          <a:bodyPr lIns="0" tIns="0" rIns="0" bIns="0" anchor="t">
            <a:normAutofit fontScale="93000"/>
          </a:bodyPr>
          <a:lstStyle/>
          <a:p>
            <a:endParaRPr lang="ru-RU" sz="3200" b="0" strike="noStrike" spc="-1">
              <a:solidFill>
                <a:srgbClr val="000000"/>
              </a:solidFill>
              <a:latin typeface="Calibri"/>
            </a:endParaRPr>
          </a:p>
        </p:txBody>
      </p:sp>
      <p:sp>
        <p:nvSpPr>
          <p:cNvPr id="38" name="PlaceHolder 5"/>
          <p:cNvSpPr>
            <a:spLocks noGrp="1"/>
          </p:cNvSpPr>
          <p:nvPr>
            <p:ph/>
          </p:nvPr>
        </p:nvSpPr>
        <p:spPr>
          <a:xfrm>
            <a:off x="457200" y="3682080"/>
            <a:ext cx="2649600" cy="1896840"/>
          </a:xfrm>
          <a:prstGeom prst="rect">
            <a:avLst/>
          </a:prstGeom>
          <a:noFill/>
          <a:ln w="0">
            <a:noFill/>
          </a:ln>
        </p:spPr>
        <p:txBody>
          <a:bodyPr lIns="0" tIns="0" rIns="0" bIns="0" anchor="t">
            <a:normAutofit fontScale="93000"/>
          </a:bodyPr>
          <a:lstStyle/>
          <a:p>
            <a:endParaRPr lang="ru-RU" sz="3200" b="0" strike="noStrike" spc="-1">
              <a:solidFill>
                <a:srgbClr val="000000"/>
              </a:solidFill>
              <a:latin typeface="Calibri"/>
            </a:endParaRPr>
          </a:p>
        </p:txBody>
      </p:sp>
      <p:sp>
        <p:nvSpPr>
          <p:cNvPr id="39" name="PlaceHolder 6"/>
          <p:cNvSpPr>
            <a:spLocks noGrp="1"/>
          </p:cNvSpPr>
          <p:nvPr>
            <p:ph/>
          </p:nvPr>
        </p:nvSpPr>
        <p:spPr>
          <a:xfrm>
            <a:off x="3239640" y="3682080"/>
            <a:ext cx="2649600" cy="1896840"/>
          </a:xfrm>
          <a:prstGeom prst="rect">
            <a:avLst/>
          </a:prstGeom>
          <a:noFill/>
          <a:ln w="0">
            <a:noFill/>
          </a:ln>
        </p:spPr>
        <p:txBody>
          <a:bodyPr lIns="0" tIns="0" rIns="0" bIns="0" anchor="t">
            <a:normAutofit fontScale="93000"/>
          </a:bodyPr>
          <a:lstStyle/>
          <a:p>
            <a:endParaRPr lang="ru-RU" sz="3200" b="0" strike="noStrike" spc="-1">
              <a:solidFill>
                <a:srgbClr val="000000"/>
              </a:solidFill>
              <a:latin typeface="Calibri"/>
            </a:endParaRPr>
          </a:p>
        </p:txBody>
      </p:sp>
      <p:sp>
        <p:nvSpPr>
          <p:cNvPr id="40" name="PlaceHolder 7"/>
          <p:cNvSpPr>
            <a:spLocks noGrp="1"/>
          </p:cNvSpPr>
          <p:nvPr>
            <p:ph/>
          </p:nvPr>
        </p:nvSpPr>
        <p:spPr>
          <a:xfrm>
            <a:off x="6022080" y="3682080"/>
            <a:ext cx="2649600" cy="1896840"/>
          </a:xfrm>
          <a:prstGeom prst="rect">
            <a:avLst/>
          </a:prstGeom>
          <a:noFill/>
          <a:ln w="0">
            <a:noFill/>
          </a:ln>
        </p:spPr>
        <p:txBody>
          <a:bodyPr lIns="0" tIns="0" rIns="0" bIns="0" anchor="t">
            <a:normAutofit fontScale="93000"/>
          </a:bodyPr>
          <a:lstStyle/>
          <a:p>
            <a:endParaRPr lang="ru-RU" sz="3200" b="0" strike="noStrike" spc="-1">
              <a:solidFill>
                <a:srgbClr val="000000"/>
              </a:solidFill>
              <a:latin typeface="Calibri"/>
            </a:endParaRPr>
          </a:p>
        </p:txBody>
      </p:sp>
      <p:sp>
        <p:nvSpPr>
          <p:cNvPr id="9" name="PlaceHolder 8"/>
          <p:cNvSpPr>
            <a:spLocks noGrp="1"/>
          </p:cNvSpPr>
          <p:nvPr>
            <p:ph type="ftr" idx="2"/>
          </p:nvPr>
        </p:nvSpPr>
        <p:spPr/>
        <p:txBody>
          <a:bodyPr/>
          <a:lstStyle/>
          <a:p>
            <a:r>
              <a:t>Footer</a:t>
            </a:r>
          </a:p>
        </p:txBody>
      </p:sp>
      <p:sp>
        <p:nvSpPr>
          <p:cNvPr id="10" name="PlaceHolder 9"/>
          <p:cNvSpPr>
            <a:spLocks noGrp="1"/>
          </p:cNvSpPr>
          <p:nvPr>
            <p:ph type="sldNum" idx="3"/>
          </p:nvPr>
        </p:nvSpPr>
        <p:spPr/>
        <p:txBody>
          <a:bodyPr/>
          <a:lstStyle/>
          <a:p>
            <a:fld id="{EA460935-4794-4163-9090-41EA7FAB06C9}" type="slidenum">
              <a:rPr/>
              <a:pPr/>
              <a:t>‹#›</a:t>
            </a:fld>
            <a:endParaRPr/>
          </a:p>
        </p:txBody>
      </p:sp>
      <p:sp>
        <p:nvSpPr>
          <p:cNvPr id="11" name="PlaceHolder 10"/>
          <p:cNvSpPr>
            <a:spLocks noGrp="1"/>
          </p:cNvSpPr>
          <p:nvPr>
            <p:ph type="dt" idx="1"/>
          </p:nvPr>
        </p:nvSpPr>
        <p:spPr/>
        <p:txBody>
          <a:body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5"/>
          </p:nvPr>
        </p:nvSpPr>
        <p:spPr/>
        <p:txBody>
          <a:bodyPr/>
          <a:lstStyle/>
          <a:p>
            <a:r>
              <a:t>Footer</a:t>
            </a:r>
          </a:p>
        </p:txBody>
      </p:sp>
      <p:sp>
        <p:nvSpPr>
          <p:cNvPr id="3" name="PlaceHolder 2"/>
          <p:cNvSpPr>
            <a:spLocks noGrp="1"/>
          </p:cNvSpPr>
          <p:nvPr>
            <p:ph type="sldNum" idx="6"/>
          </p:nvPr>
        </p:nvSpPr>
        <p:spPr/>
        <p:txBody>
          <a:bodyPr/>
          <a:lstStyle/>
          <a:p>
            <a:fld id="{ADF16658-B772-4C36-AD24-69865EE46576}" type="slidenum">
              <a:rPr/>
              <a:pPr/>
              <a:t>‹#›</a:t>
            </a:fld>
            <a:endParaRPr/>
          </a:p>
        </p:txBody>
      </p:sp>
      <p:sp>
        <p:nvSpPr>
          <p:cNvPr id="4" name="PlaceHolder 3"/>
          <p:cNvSpPr>
            <a:spLocks noGrp="1"/>
          </p:cNvSpPr>
          <p:nvPr>
            <p:ph type="dt" idx="4"/>
          </p:nvPr>
        </p:nvSpPr>
        <p:spPr/>
        <p:txBody>
          <a:body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457200" y="273600"/>
            <a:ext cx="8229240" cy="1144800"/>
          </a:xfrm>
          <a:prstGeom prst="rect">
            <a:avLst/>
          </a:prstGeom>
          <a:noFill/>
          <a:ln w="0">
            <a:noFill/>
          </a:ln>
        </p:spPr>
        <p:txBody>
          <a:bodyPr lIns="0" tIns="0" rIns="0" bIns="0" anchor="ctr">
            <a:noAutofit/>
          </a:bodyPr>
          <a:lstStyle/>
          <a:p>
            <a:endParaRPr lang="ru-RU" sz="1800" b="0" strike="noStrike" spc="-1">
              <a:solidFill>
                <a:srgbClr val="000000"/>
              </a:solidFill>
              <a:latin typeface="Calibri"/>
            </a:endParaRPr>
          </a:p>
        </p:txBody>
      </p:sp>
      <p:sp>
        <p:nvSpPr>
          <p:cNvPr id="47" name="PlaceHolder 2"/>
          <p:cNvSpPr>
            <a:spLocks noGrp="1"/>
          </p:cNvSpPr>
          <p:nvPr>
            <p:ph type="subTitle"/>
          </p:nvPr>
        </p:nvSpPr>
        <p:spPr>
          <a:xfrm>
            <a:off x="457200" y="1604520"/>
            <a:ext cx="8229240" cy="3977280"/>
          </a:xfrm>
          <a:prstGeom prst="rect">
            <a:avLst/>
          </a:prstGeom>
          <a:noFill/>
          <a:ln w="0">
            <a:noFill/>
          </a:ln>
        </p:spPr>
        <p:txBody>
          <a:bodyPr lIns="0" tIns="0" rIns="0" bIns="0" anchor="ctr">
            <a:noAutofit/>
          </a:bodyPr>
          <a:lstStyle/>
          <a:p>
            <a:pPr algn="ctr">
              <a:buNone/>
            </a:pPr>
            <a:endParaRPr lang="ru-RU" sz="3200" b="0" strike="noStrike" spc="-1">
              <a:latin typeface="Arial"/>
            </a:endParaRPr>
          </a:p>
        </p:txBody>
      </p:sp>
      <p:sp>
        <p:nvSpPr>
          <p:cNvPr id="4" name="PlaceHolder 3"/>
          <p:cNvSpPr>
            <a:spLocks noGrp="1"/>
          </p:cNvSpPr>
          <p:nvPr>
            <p:ph type="ftr" idx="5"/>
          </p:nvPr>
        </p:nvSpPr>
        <p:spPr/>
        <p:txBody>
          <a:bodyPr/>
          <a:lstStyle/>
          <a:p>
            <a:r>
              <a:t>Footer</a:t>
            </a:r>
          </a:p>
        </p:txBody>
      </p:sp>
      <p:sp>
        <p:nvSpPr>
          <p:cNvPr id="5" name="PlaceHolder 4"/>
          <p:cNvSpPr>
            <a:spLocks noGrp="1"/>
          </p:cNvSpPr>
          <p:nvPr>
            <p:ph type="sldNum" idx="6"/>
          </p:nvPr>
        </p:nvSpPr>
        <p:spPr/>
        <p:txBody>
          <a:bodyPr/>
          <a:lstStyle/>
          <a:p>
            <a:fld id="{ACE143F8-91EE-4292-99E2-009DEC5156AD}" type="slidenum">
              <a:rPr/>
              <a:pPr/>
              <a:t>‹#›</a:t>
            </a:fld>
            <a:endParaRPr/>
          </a:p>
        </p:txBody>
      </p:sp>
      <p:sp>
        <p:nvSpPr>
          <p:cNvPr id="6" name="PlaceHolder 5"/>
          <p:cNvSpPr>
            <a:spLocks noGrp="1"/>
          </p:cNvSpPr>
          <p:nvPr>
            <p:ph type="dt" idx="4"/>
          </p:nvPr>
        </p:nvSpPr>
        <p:spPr/>
        <p:txBody>
          <a:body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457200" y="273600"/>
            <a:ext cx="8229240" cy="1144800"/>
          </a:xfrm>
          <a:prstGeom prst="rect">
            <a:avLst/>
          </a:prstGeom>
          <a:noFill/>
          <a:ln w="0">
            <a:noFill/>
          </a:ln>
        </p:spPr>
        <p:txBody>
          <a:bodyPr lIns="0" tIns="0" rIns="0" bIns="0" anchor="ctr">
            <a:noAutofit/>
          </a:bodyPr>
          <a:lstStyle/>
          <a:p>
            <a:endParaRPr lang="ru-RU" sz="1800" b="0" strike="noStrike" spc="-1">
              <a:solidFill>
                <a:srgbClr val="000000"/>
              </a:solidFill>
              <a:latin typeface="Calibri"/>
            </a:endParaRPr>
          </a:p>
        </p:txBody>
      </p:sp>
      <p:sp>
        <p:nvSpPr>
          <p:cNvPr id="49" name="PlaceHolder 2"/>
          <p:cNvSpPr>
            <a:spLocks noGrp="1"/>
          </p:cNvSpPr>
          <p:nvPr>
            <p:ph/>
          </p:nvPr>
        </p:nvSpPr>
        <p:spPr>
          <a:xfrm>
            <a:off x="457200" y="1604520"/>
            <a:ext cx="8229240" cy="3977280"/>
          </a:xfrm>
          <a:prstGeom prst="rect">
            <a:avLst/>
          </a:prstGeom>
          <a:noFill/>
          <a:ln w="0">
            <a:noFill/>
          </a:ln>
        </p:spPr>
        <p:txBody>
          <a:bodyPr lIns="0" tIns="0" rIns="0" bIns="0" anchor="t">
            <a:normAutofit/>
          </a:bodyPr>
          <a:lstStyle/>
          <a:p>
            <a:endParaRPr lang="ru-RU" sz="3200" b="0" strike="noStrike" spc="-1">
              <a:solidFill>
                <a:srgbClr val="000000"/>
              </a:solidFill>
              <a:latin typeface="Calibri"/>
            </a:endParaRPr>
          </a:p>
        </p:txBody>
      </p:sp>
      <p:sp>
        <p:nvSpPr>
          <p:cNvPr id="4" name="PlaceHolder 3"/>
          <p:cNvSpPr>
            <a:spLocks noGrp="1"/>
          </p:cNvSpPr>
          <p:nvPr>
            <p:ph type="ftr" idx="5"/>
          </p:nvPr>
        </p:nvSpPr>
        <p:spPr/>
        <p:txBody>
          <a:bodyPr/>
          <a:lstStyle/>
          <a:p>
            <a:r>
              <a:t>Footer</a:t>
            </a:r>
          </a:p>
        </p:txBody>
      </p:sp>
      <p:sp>
        <p:nvSpPr>
          <p:cNvPr id="5" name="PlaceHolder 4"/>
          <p:cNvSpPr>
            <a:spLocks noGrp="1"/>
          </p:cNvSpPr>
          <p:nvPr>
            <p:ph type="sldNum" idx="6"/>
          </p:nvPr>
        </p:nvSpPr>
        <p:spPr/>
        <p:txBody>
          <a:bodyPr/>
          <a:lstStyle/>
          <a:p>
            <a:fld id="{6EE94086-B6BC-40C4-AD3C-803E0D1DADAD}" type="slidenum">
              <a:rPr/>
              <a:pPr/>
              <a:t>‹#›</a:t>
            </a:fld>
            <a:endParaRPr/>
          </a:p>
        </p:txBody>
      </p:sp>
      <p:sp>
        <p:nvSpPr>
          <p:cNvPr id="6" name="PlaceHolder 5"/>
          <p:cNvSpPr>
            <a:spLocks noGrp="1"/>
          </p:cNvSpPr>
          <p:nvPr>
            <p:ph type="dt" idx="4"/>
          </p:nvPr>
        </p:nvSpPr>
        <p:spPr/>
        <p:txBody>
          <a:body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457200" y="273600"/>
            <a:ext cx="8229240" cy="1144800"/>
          </a:xfrm>
          <a:prstGeom prst="rect">
            <a:avLst/>
          </a:prstGeom>
          <a:noFill/>
          <a:ln w="0">
            <a:noFill/>
          </a:ln>
        </p:spPr>
        <p:txBody>
          <a:bodyPr lIns="0" tIns="0" rIns="0" bIns="0" anchor="ctr">
            <a:noAutofit/>
          </a:bodyPr>
          <a:lstStyle/>
          <a:p>
            <a:endParaRPr lang="ru-RU" sz="1800" b="0" strike="noStrike" spc="-1">
              <a:solidFill>
                <a:srgbClr val="000000"/>
              </a:solidFill>
              <a:latin typeface="Calibri"/>
            </a:endParaRPr>
          </a:p>
        </p:txBody>
      </p:sp>
      <p:sp>
        <p:nvSpPr>
          <p:cNvPr id="51" name="PlaceHolder 2"/>
          <p:cNvSpPr>
            <a:spLocks noGrp="1"/>
          </p:cNvSpPr>
          <p:nvPr>
            <p:ph/>
          </p:nvPr>
        </p:nvSpPr>
        <p:spPr>
          <a:xfrm>
            <a:off x="457200" y="1604520"/>
            <a:ext cx="4015800" cy="3977280"/>
          </a:xfrm>
          <a:prstGeom prst="rect">
            <a:avLst/>
          </a:prstGeom>
          <a:noFill/>
          <a:ln w="0">
            <a:noFill/>
          </a:ln>
        </p:spPr>
        <p:txBody>
          <a:bodyPr lIns="0" tIns="0" rIns="0" bIns="0" anchor="t">
            <a:normAutofit/>
          </a:bodyPr>
          <a:lstStyle/>
          <a:p>
            <a:endParaRPr lang="ru-RU" sz="3200" b="0" strike="noStrike" spc="-1">
              <a:solidFill>
                <a:srgbClr val="000000"/>
              </a:solidFill>
              <a:latin typeface="Calibri"/>
            </a:endParaRPr>
          </a:p>
        </p:txBody>
      </p:sp>
      <p:sp>
        <p:nvSpPr>
          <p:cNvPr id="52" name="PlaceHolder 3"/>
          <p:cNvSpPr>
            <a:spLocks noGrp="1"/>
          </p:cNvSpPr>
          <p:nvPr>
            <p:ph/>
          </p:nvPr>
        </p:nvSpPr>
        <p:spPr>
          <a:xfrm>
            <a:off x="4674240" y="1604520"/>
            <a:ext cx="4015800" cy="3977280"/>
          </a:xfrm>
          <a:prstGeom prst="rect">
            <a:avLst/>
          </a:prstGeom>
          <a:noFill/>
          <a:ln w="0">
            <a:noFill/>
          </a:ln>
        </p:spPr>
        <p:txBody>
          <a:bodyPr lIns="0" tIns="0" rIns="0" bIns="0" anchor="t">
            <a:normAutofit/>
          </a:bodyPr>
          <a:lstStyle/>
          <a:p>
            <a:endParaRPr lang="ru-RU" sz="3200" b="0" strike="noStrike" spc="-1">
              <a:solidFill>
                <a:srgbClr val="000000"/>
              </a:solidFill>
              <a:latin typeface="Calibri"/>
            </a:endParaRPr>
          </a:p>
        </p:txBody>
      </p:sp>
      <p:sp>
        <p:nvSpPr>
          <p:cNvPr id="5" name="PlaceHolder 4"/>
          <p:cNvSpPr>
            <a:spLocks noGrp="1"/>
          </p:cNvSpPr>
          <p:nvPr>
            <p:ph type="ftr" idx="5"/>
          </p:nvPr>
        </p:nvSpPr>
        <p:spPr/>
        <p:txBody>
          <a:bodyPr/>
          <a:lstStyle/>
          <a:p>
            <a:r>
              <a:t>Footer</a:t>
            </a:r>
          </a:p>
        </p:txBody>
      </p:sp>
      <p:sp>
        <p:nvSpPr>
          <p:cNvPr id="6" name="PlaceHolder 5"/>
          <p:cNvSpPr>
            <a:spLocks noGrp="1"/>
          </p:cNvSpPr>
          <p:nvPr>
            <p:ph type="sldNum" idx="6"/>
          </p:nvPr>
        </p:nvSpPr>
        <p:spPr/>
        <p:txBody>
          <a:bodyPr/>
          <a:lstStyle/>
          <a:p>
            <a:fld id="{CBB71221-09D3-402C-BB2B-F198C491C550}" type="slidenum">
              <a:rPr/>
              <a:pPr/>
              <a:t>‹#›</a:t>
            </a:fld>
            <a:endParaRPr/>
          </a:p>
        </p:txBody>
      </p:sp>
      <p:sp>
        <p:nvSpPr>
          <p:cNvPr id="7" name="PlaceHolder 6"/>
          <p:cNvSpPr>
            <a:spLocks noGrp="1"/>
          </p:cNvSpPr>
          <p:nvPr>
            <p:ph type="dt" idx="4"/>
          </p:nvPr>
        </p:nvSpPr>
        <p:spPr/>
        <p:txBody>
          <a:bodyPr/>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457200" y="273600"/>
            <a:ext cx="8229240" cy="1144800"/>
          </a:xfrm>
          <a:prstGeom prst="rect">
            <a:avLst/>
          </a:prstGeom>
          <a:noFill/>
          <a:ln w="0">
            <a:noFill/>
          </a:ln>
        </p:spPr>
        <p:txBody>
          <a:bodyPr lIns="0" tIns="0" rIns="0" bIns="0" anchor="ctr">
            <a:noAutofit/>
          </a:bodyPr>
          <a:lstStyle/>
          <a:p>
            <a:endParaRPr lang="ru-RU" sz="1800" b="0" strike="noStrike" spc="-1">
              <a:solidFill>
                <a:srgbClr val="000000"/>
              </a:solidFill>
              <a:latin typeface="Calibri"/>
            </a:endParaRPr>
          </a:p>
        </p:txBody>
      </p:sp>
      <p:sp>
        <p:nvSpPr>
          <p:cNvPr id="3" name="PlaceHolder 2"/>
          <p:cNvSpPr>
            <a:spLocks noGrp="1"/>
          </p:cNvSpPr>
          <p:nvPr>
            <p:ph type="ftr" idx="5"/>
          </p:nvPr>
        </p:nvSpPr>
        <p:spPr/>
        <p:txBody>
          <a:bodyPr/>
          <a:lstStyle/>
          <a:p>
            <a:r>
              <a:t>Footer</a:t>
            </a:r>
          </a:p>
        </p:txBody>
      </p:sp>
      <p:sp>
        <p:nvSpPr>
          <p:cNvPr id="4" name="PlaceHolder 3"/>
          <p:cNvSpPr>
            <a:spLocks noGrp="1"/>
          </p:cNvSpPr>
          <p:nvPr>
            <p:ph type="sldNum" idx="6"/>
          </p:nvPr>
        </p:nvSpPr>
        <p:spPr/>
        <p:txBody>
          <a:bodyPr/>
          <a:lstStyle/>
          <a:p>
            <a:fld id="{03676040-D3AA-4DB2-92CB-22B481EDD59D}" type="slidenum">
              <a:rPr/>
              <a:pPr/>
              <a:t>‹#›</a:t>
            </a:fld>
            <a:endParaRPr/>
          </a:p>
        </p:txBody>
      </p:sp>
      <p:sp>
        <p:nvSpPr>
          <p:cNvPr id="5" name="PlaceHolder 4"/>
          <p:cNvSpPr>
            <a:spLocks noGrp="1"/>
          </p:cNvSpPr>
          <p:nvPr>
            <p:ph type="dt" idx="4"/>
          </p:nvPr>
        </p:nvSpPr>
        <p:spPr/>
        <p:txBody>
          <a:bodyPr/>
          <a:lstStyle/>
          <a:p>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457200" y="273600"/>
            <a:ext cx="8229240" cy="5307840"/>
          </a:xfrm>
          <a:prstGeom prst="rect">
            <a:avLst/>
          </a:prstGeom>
          <a:noFill/>
          <a:ln w="0">
            <a:noFill/>
          </a:ln>
        </p:spPr>
        <p:txBody>
          <a:bodyPr lIns="0" tIns="0" rIns="0" bIns="0" anchor="ctr">
            <a:noAutofit/>
          </a:bodyPr>
          <a:lstStyle/>
          <a:p>
            <a:pPr algn="ctr">
              <a:buNone/>
            </a:pPr>
            <a:endParaRPr lang="ru-RU" sz="3200" b="0" strike="noStrike" spc="-1">
              <a:latin typeface="Arial"/>
            </a:endParaRPr>
          </a:p>
        </p:txBody>
      </p:sp>
      <p:sp>
        <p:nvSpPr>
          <p:cNvPr id="3" name="PlaceHolder 2"/>
          <p:cNvSpPr>
            <a:spLocks noGrp="1"/>
          </p:cNvSpPr>
          <p:nvPr>
            <p:ph type="ftr" idx="5"/>
          </p:nvPr>
        </p:nvSpPr>
        <p:spPr/>
        <p:txBody>
          <a:bodyPr/>
          <a:lstStyle/>
          <a:p>
            <a:r>
              <a:t>Footer</a:t>
            </a:r>
          </a:p>
        </p:txBody>
      </p:sp>
      <p:sp>
        <p:nvSpPr>
          <p:cNvPr id="4" name="PlaceHolder 3"/>
          <p:cNvSpPr>
            <a:spLocks noGrp="1"/>
          </p:cNvSpPr>
          <p:nvPr>
            <p:ph type="sldNum" idx="6"/>
          </p:nvPr>
        </p:nvSpPr>
        <p:spPr/>
        <p:txBody>
          <a:bodyPr/>
          <a:lstStyle/>
          <a:p>
            <a:fld id="{DEF6A06E-3D97-45D6-9DD6-286A91FDC7EC}" type="slidenum">
              <a:rPr/>
              <a:pPr/>
              <a:t>‹#›</a:t>
            </a:fld>
            <a:endParaRPr/>
          </a:p>
        </p:txBody>
      </p:sp>
      <p:sp>
        <p:nvSpPr>
          <p:cNvPr id="5" name="PlaceHolder 4"/>
          <p:cNvSpPr>
            <a:spLocks noGrp="1"/>
          </p:cNvSpPr>
          <p:nvPr>
            <p:ph type="dt" idx="4"/>
          </p:nvPr>
        </p:nvSpPr>
        <p:spPr/>
        <p:txBody>
          <a:bodyPr/>
          <a:lstStyle/>
          <a:p>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457200" y="273600"/>
            <a:ext cx="8229240" cy="1144800"/>
          </a:xfrm>
          <a:prstGeom prst="rect">
            <a:avLst/>
          </a:prstGeom>
          <a:noFill/>
          <a:ln w="0">
            <a:noFill/>
          </a:ln>
        </p:spPr>
        <p:txBody>
          <a:bodyPr lIns="0" tIns="0" rIns="0" bIns="0" anchor="ctr">
            <a:noAutofit/>
          </a:bodyPr>
          <a:lstStyle/>
          <a:p>
            <a:endParaRPr lang="ru-RU" sz="1800" b="0" strike="noStrike" spc="-1">
              <a:solidFill>
                <a:srgbClr val="000000"/>
              </a:solidFill>
              <a:latin typeface="Calibri"/>
            </a:endParaRPr>
          </a:p>
        </p:txBody>
      </p:sp>
      <p:sp>
        <p:nvSpPr>
          <p:cNvPr id="56" name="PlaceHolder 2"/>
          <p:cNvSpPr>
            <a:spLocks noGrp="1"/>
          </p:cNvSpPr>
          <p:nvPr>
            <p:ph/>
          </p:nvPr>
        </p:nvSpPr>
        <p:spPr>
          <a:xfrm>
            <a:off x="457200" y="1604520"/>
            <a:ext cx="4015800" cy="1896840"/>
          </a:xfrm>
          <a:prstGeom prst="rect">
            <a:avLst/>
          </a:prstGeom>
          <a:noFill/>
          <a:ln w="0">
            <a:noFill/>
          </a:ln>
        </p:spPr>
        <p:txBody>
          <a:bodyPr lIns="0" tIns="0" rIns="0" bIns="0" anchor="t">
            <a:normAutofit/>
          </a:bodyPr>
          <a:lstStyle/>
          <a:p>
            <a:endParaRPr lang="ru-RU" sz="3200" b="0" strike="noStrike" spc="-1">
              <a:solidFill>
                <a:srgbClr val="000000"/>
              </a:solidFill>
              <a:latin typeface="Calibri"/>
            </a:endParaRPr>
          </a:p>
        </p:txBody>
      </p:sp>
      <p:sp>
        <p:nvSpPr>
          <p:cNvPr id="57" name="PlaceHolder 3"/>
          <p:cNvSpPr>
            <a:spLocks noGrp="1"/>
          </p:cNvSpPr>
          <p:nvPr>
            <p:ph/>
          </p:nvPr>
        </p:nvSpPr>
        <p:spPr>
          <a:xfrm>
            <a:off x="4674240" y="1604520"/>
            <a:ext cx="4015800" cy="3977280"/>
          </a:xfrm>
          <a:prstGeom prst="rect">
            <a:avLst/>
          </a:prstGeom>
          <a:noFill/>
          <a:ln w="0">
            <a:noFill/>
          </a:ln>
        </p:spPr>
        <p:txBody>
          <a:bodyPr lIns="0" tIns="0" rIns="0" bIns="0" anchor="t">
            <a:normAutofit/>
          </a:bodyPr>
          <a:lstStyle/>
          <a:p>
            <a:endParaRPr lang="ru-RU" sz="3200" b="0" strike="noStrike" spc="-1">
              <a:solidFill>
                <a:srgbClr val="000000"/>
              </a:solidFill>
              <a:latin typeface="Calibri"/>
            </a:endParaRPr>
          </a:p>
        </p:txBody>
      </p:sp>
      <p:sp>
        <p:nvSpPr>
          <p:cNvPr id="58" name="PlaceHolder 4"/>
          <p:cNvSpPr>
            <a:spLocks noGrp="1"/>
          </p:cNvSpPr>
          <p:nvPr>
            <p:ph/>
          </p:nvPr>
        </p:nvSpPr>
        <p:spPr>
          <a:xfrm>
            <a:off x="457200" y="3682080"/>
            <a:ext cx="4015800" cy="1896840"/>
          </a:xfrm>
          <a:prstGeom prst="rect">
            <a:avLst/>
          </a:prstGeom>
          <a:noFill/>
          <a:ln w="0">
            <a:noFill/>
          </a:ln>
        </p:spPr>
        <p:txBody>
          <a:bodyPr lIns="0" tIns="0" rIns="0" bIns="0" anchor="t">
            <a:normAutofit/>
          </a:bodyPr>
          <a:lstStyle/>
          <a:p>
            <a:endParaRPr lang="ru-RU" sz="3200" b="0" strike="noStrike" spc="-1">
              <a:solidFill>
                <a:srgbClr val="000000"/>
              </a:solidFill>
              <a:latin typeface="Calibri"/>
            </a:endParaRPr>
          </a:p>
        </p:txBody>
      </p:sp>
      <p:sp>
        <p:nvSpPr>
          <p:cNvPr id="6" name="PlaceHolder 5"/>
          <p:cNvSpPr>
            <a:spLocks noGrp="1"/>
          </p:cNvSpPr>
          <p:nvPr>
            <p:ph type="ftr" idx="5"/>
          </p:nvPr>
        </p:nvSpPr>
        <p:spPr/>
        <p:txBody>
          <a:bodyPr/>
          <a:lstStyle/>
          <a:p>
            <a:r>
              <a:t>Footer</a:t>
            </a:r>
          </a:p>
        </p:txBody>
      </p:sp>
      <p:sp>
        <p:nvSpPr>
          <p:cNvPr id="7" name="PlaceHolder 6"/>
          <p:cNvSpPr>
            <a:spLocks noGrp="1"/>
          </p:cNvSpPr>
          <p:nvPr>
            <p:ph type="sldNum" idx="6"/>
          </p:nvPr>
        </p:nvSpPr>
        <p:spPr/>
        <p:txBody>
          <a:bodyPr/>
          <a:lstStyle/>
          <a:p>
            <a:fld id="{C117BA68-BC5E-44D4-B946-7A0251DBD2AF}" type="slidenum">
              <a:rPr/>
              <a:pPr/>
              <a:t>‹#›</a:t>
            </a:fld>
            <a:endParaRPr/>
          </a:p>
        </p:txBody>
      </p:sp>
      <p:sp>
        <p:nvSpPr>
          <p:cNvPr id="8" name="PlaceHolder 7"/>
          <p:cNvSpPr>
            <a:spLocks noGrp="1"/>
          </p:cNvSpPr>
          <p:nvPr>
            <p:ph type="dt" idx="4"/>
          </p:nvPr>
        </p:nvSpPr>
        <p:spPr/>
        <p:txBody>
          <a:body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457200" y="273600"/>
            <a:ext cx="8229240" cy="1144800"/>
          </a:xfrm>
          <a:prstGeom prst="rect">
            <a:avLst/>
          </a:prstGeom>
          <a:noFill/>
          <a:ln w="0">
            <a:noFill/>
          </a:ln>
        </p:spPr>
        <p:txBody>
          <a:bodyPr lIns="0" tIns="0" rIns="0" bIns="0" anchor="ctr">
            <a:noAutofit/>
          </a:bodyPr>
          <a:lstStyle/>
          <a:p>
            <a:endParaRPr lang="ru-RU" sz="1800" b="0" strike="noStrike" spc="-1">
              <a:solidFill>
                <a:srgbClr val="000000"/>
              </a:solidFill>
              <a:latin typeface="Calibri"/>
            </a:endParaRPr>
          </a:p>
        </p:txBody>
      </p:sp>
      <p:sp>
        <p:nvSpPr>
          <p:cNvPr id="6" name="PlaceHolder 2"/>
          <p:cNvSpPr>
            <a:spLocks noGrp="1"/>
          </p:cNvSpPr>
          <p:nvPr>
            <p:ph type="subTitle"/>
          </p:nvPr>
        </p:nvSpPr>
        <p:spPr>
          <a:xfrm>
            <a:off x="457200" y="1604520"/>
            <a:ext cx="8229240" cy="3977280"/>
          </a:xfrm>
          <a:prstGeom prst="rect">
            <a:avLst/>
          </a:prstGeom>
          <a:noFill/>
          <a:ln w="0">
            <a:noFill/>
          </a:ln>
        </p:spPr>
        <p:txBody>
          <a:bodyPr lIns="0" tIns="0" rIns="0" bIns="0" anchor="ctr">
            <a:noAutofit/>
          </a:bodyPr>
          <a:lstStyle/>
          <a:p>
            <a:pPr algn="ctr">
              <a:buNone/>
            </a:pPr>
            <a:endParaRPr lang="ru-RU" sz="3200" b="0" strike="noStrike" spc="-1">
              <a:latin typeface="Arial"/>
            </a:endParaRPr>
          </a:p>
        </p:txBody>
      </p:sp>
      <p:sp>
        <p:nvSpPr>
          <p:cNvPr id="4" name="PlaceHolder 3"/>
          <p:cNvSpPr>
            <a:spLocks noGrp="1"/>
          </p:cNvSpPr>
          <p:nvPr>
            <p:ph type="ftr" idx="2"/>
          </p:nvPr>
        </p:nvSpPr>
        <p:spPr/>
        <p:txBody>
          <a:bodyPr/>
          <a:lstStyle/>
          <a:p>
            <a:r>
              <a:t>Footer</a:t>
            </a:r>
          </a:p>
        </p:txBody>
      </p:sp>
      <p:sp>
        <p:nvSpPr>
          <p:cNvPr id="2" name="PlaceHolder 4"/>
          <p:cNvSpPr>
            <a:spLocks noGrp="1"/>
          </p:cNvSpPr>
          <p:nvPr>
            <p:ph type="sldNum" idx="3"/>
          </p:nvPr>
        </p:nvSpPr>
        <p:spPr/>
        <p:txBody>
          <a:bodyPr/>
          <a:lstStyle/>
          <a:p>
            <a:fld id="{E23A2221-7A8C-4E0E-AF5E-347533CD18CA}" type="slidenum">
              <a:rPr/>
              <a:pPr/>
              <a:t>‹#›</a:t>
            </a:fld>
            <a:endParaRPr/>
          </a:p>
        </p:txBody>
      </p:sp>
      <p:sp>
        <p:nvSpPr>
          <p:cNvPr id="3" name="PlaceHolder 5"/>
          <p:cNvSpPr>
            <a:spLocks noGrp="1"/>
          </p:cNvSpPr>
          <p:nvPr>
            <p:ph type="dt" idx="1"/>
          </p:nvPr>
        </p:nvSpPr>
        <p:spPr/>
        <p:txBody>
          <a:bodyPr/>
          <a:lstStyle/>
          <a:p>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457200" y="273600"/>
            <a:ext cx="8229240" cy="1144800"/>
          </a:xfrm>
          <a:prstGeom prst="rect">
            <a:avLst/>
          </a:prstGeom>
          <a:noFill/>
          <a:ln w="0">
            <a:noFill/>
          </a:ln>
        </p:spPr>
        <p:txBody>
          <a:bodyPr lIns="0" tIns="0" rIns="0" bIns="0" anchor="ctr">
            <a:noAutofit/>
          </a:bodyPr>
          <a:lstStyle/>
          <a:p>
            <a:endParaRPr lang="ru-RU" sz="1800" b="0" strike="noStrike" spc="-1">
              <a:solidFill>
                <a:srgbClr val="000000"/>
              </a:solidFill>
              <a:latin typeface="Calibri"/>
            </a:endParaRPr>
          </a:p>
        </p:txBody>
      </p:sp>
      <p:sp>
        <p:nvSpPr>
          <p:cNvPr id="60" name="PlaceHolder 2"/>
          <p:cNvSpPr>
            <a:spLocks noGrp="1"/>
          </p:cNvSpPr>
          <p:nvPr>
            <p:ph/>
          </p:nvPr>
        </p:nvSpPr>
        <p:spPr>
          <a:xfrm>
            <a:off x="457200" y="1604520"/>
            <a:ext cx="4015800" cy="3977280"/>
          </a:xfrm>
          <a:prstGeom prst="rect">
            <a:avLst/>
          </a:prstGeom>
          <a:noFill/>
          <a:ln w="0">
            <a:noFill/>
          </a:ln>
        </p:spPr>
        <p:txBody>
          <a:bodyPr lIns="0" tIns="0" rIns="0" bIns="0" anchor="t">
            <a:normAutofit/>
          </a:bodyPr>
          <a:lstStyle/>
          <a:p>
            <a:endParaRPr lang="ru-RU" sz="3200" b="0" strike="noStrike" spc="-1">
              <a:solidFill>
                <a:srgbClr val="000000"/>
              </a:solidFill>
              <a:latin typeface="Calibri"/>
            </a:endParaRPr>
          </a:p>
        </p:txBody>
      </p:sp>
      <p:sp>
        <p:nvSpPr>
          <p:cNvPr id="61" name="PlaceHolder 3"/>
          <p:cNvSpPr>
            <a:spLocks noGrp="1"/>
          </p:cNvSpPr>
          <p:nvPr>
            <p:ph/>
          </p:nvPr>
        </p:nvSpPr>
        <p:spPr>
          <a:xfrm>
            <a:off x="4674240" y="1604520"/>
            <a:ext cx="4015800" cy="1896840"/>
          </a:xfrm>
          <a:prstGeom prst="rect">
            <a:avLst/>
          </a:prstGeom>
          <a:noFill/>
          <a:ln w="0">
            <a:noFill/>
          </a:ln>
        </p:spPr>
        <p:txBody>
          <a:bodyPr lIns="0" tIns="0" rIns="0" bIns="0" anchor="t">
            <a:normAutofit/>
          </a:bodyPr>
          <a:lstStyle/>
          <a:p>
            <a:endParaRPr lang="ru-RU" sz="3200" b="0" strike="noStrike" spc="-1">
              <a:solidFill>
                <a:srgbClr val="000000"/>
              </a:solidFill>
              <a:latin typeface="Calibri"/>
            </a:endParaRPr>
          </a:p>
        </p:txBody>
      </p:sp>
      <p:sp>
        <p:nvSpPr>
          <p:cNvPr id="62" name="PlaceHolder 4"/>
          <p:cNvSpPr>
            <a:spLocks noGrp="1"/>
          </p:cNvSpPr>
          <p:nvPr>
            <p:ph/>
          </p:nvPr>
        </p:nvSpPr>
        <p:spPr>
          <a:xfrm>
            <a:off x="4674240" y="3682080"/>
            <a:ext cx="4015800" cy="1896840"/>
          </a:xfrm>
          <a:prstGeom prst="rect">
            <a:avLst/>
          </a:prstGeom>
          <a:noFill/>
          <a:ln w="0">
            <a:noFill/>
          </a:ln>
        </p:spPr>
        <p:txBody>
          <a:bodyPr lIns="0" tIns="0" rIns="0" bIns="0" anchor="t">
            <a:normAutofit/>
          </a:bodyPr>
          <a:lstStyle/>
          <a:p>
            <a:endParaRPr lang="ru-RU" sz="3200" b="0" strike="noStrike" spc="-1">
              <a:solidFill>
                <a:srgbClr val="000000"/>
              </a:solidFill>
              <a:latin typeface="Calibri"/>
            </a:endParaRPr>
          </a:p>
        </p:txBody>
      </p:sp>
      <p:sp>
        <p:nvSpPr>
          <p:cNvPr id="6" name="PlaceHolder 5"/>
          <p:cNvSpPr>
            <a:spLocks noGrp="1"/>
          </p:cNvSpPr>
          <p:nvPr>
            <p:ph type="ftr" idx="5"/>
          </p:nvPr>
        </p:nvSpPr>
        <p:spPr/>
        <p:txBody>
          <a:bodyPr/>
          <a:lstStyle/>
          <a:p>
            <a:r>
              <a:t>Footer</a:t>
            </a:r>
          </a:p>
        </p:txBody>
      </p:sp>
      <p:sp>
        <p:nvSpPr>
          <p:cNvPr id="7" name="PlaceHolder 6"/>
          <p:cNvSpPr>
            <a:spLocks noGrp="1"/>
          </p:cNvSpPr>
          <p:nvPr>
            <p:ph type="sldNum" idx="6"/>
          </p:nvPr>
        </p:nvSpPr>
        <p:spPr/>
        <p:txBody>
          <a:bodyPr/>
          <a:lstStyle/>
          <a:p>
            <a:fld id="{2ED687EA-9FCD-4189-AB6A-D8C86FF1CB7B}" type="slidenum">
              <a:rPr/>
              <a:pPr/>
              <a:t>‹#›</a:t>
            </a:fld>
            <a:endParaRPr/>
          </a:p>
        </p:txBody>
      </p:sp>
      <p:sp>
        <p:nvSpPr>
          <p:cNvPr id="8" name="PlaceHolder 7"/>
          <p:cNvSpPr>
            <a:spLocks noGrp="1"/>
          </p:cNvSpPr>
          <p:nvPr>
            <p:ph type="dt" idx="4"/>
          </p:nvPr>
        </p:nvSpPr>
        <p:spPr/>
        <p:txBody>
          <a:bodyPr/>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457200" y="273600"/>
            <a:ext cx="8229240" cy="1144800"/>
          </a:xfrm>
          <a:prstGeom prst="rect">
            <a:avLst/>
          </a:prstGeom>
          <a:noFill/>
          <a:ln w="0">
            <a:noFill/>
          </a:ln>
        </p:spPr>
        <p:txBody>
          <a:bodyPr lIns="0" tIns="0" rIns="0" bIns="0" anchor="ctr">
            <a:noAutofit/>
          </a:bodyPr>
          <a:lstStyle/>
          <a:p>
            <a:endParaRPr lang="ru-RU" sz="1800" b="0" strike="noStrike" spc="-1">
              <a:solidFill>
                <a:srgbClr val="000000"/>
              </a:solidFill>
              <a:latin typeface="Calibri"/>
            </a:endParaRPr>
          </a:p>
        </p:txBody>
      </p:sp>
      <p:sp>
        <p:nvSpPr>
          <p:cNvPr id="64" name="PlaceHolder 2"/>
          <p:cNvSpPr>
            <a:spLocks noGrp="1"/>
          </p:cNvSpPr>
          <p:nvPr>
            <p:ph/>
          </p:nvPr>
        </p:nvSpPr>
        <p:spPr>
          <a:xfrm>
            <a:off x="457200" y="1604520"/>
            <a:ext cx="4015800" cy="1896840"/>
          </a:xfrm>
          <a:prstGeom prst="rect">
            <a:avLst/>
          </a:prstGeom>
          <a:noFill/>
          <a:ln w="0">
            <a:noFill/>
          </a:ln>
        </p:spPr>
        <p:txBody>
          <a:bodyPr lIns="0" tIns="0" rIns="0" bIns="0" anchor="t">
            <a:normAutofit/>
          </a:bodyPr>
          <a:lstStyle/>
          <a:p>
            <a:endParaRPr lang="ru-RU" sz="3200" b="0" strike="noStrike" spc="-1">
              <a:solidFill>
                <a:srgbClr val="000000"/>
              </a:solidFill>
              <a:latin typeface="Calibri"/>
            </a:endParaRPr>
          </a:p>
        </p:txBody>
      </p:sp>
      <p:sp>
        <p:nvSpPr>
          <p:cNvPr id="65" name="PlaceHolder 3"/>
          <p:cNvSpPr>
            <a:spLocks noGrp="1"/>
          </p:cNvSpPr>
          <p:nvPr>
            <p:ph/>
          </p:nvPr>
        </p:nvSpPr>
        <p:spPr>
          <a:xfrm>
            <a:off x="4674240" y="1604520"/>
            <a:ext cx="4015800" cy="1896840"/>
          </a:xfrm>
          <a:prstGeom prst="rect">
            <a:avLst/>
          </a:prstGeom>
          <a:noFill/>
          <a:ln w="0">
            <a:noFill/>
          </a:ln>
        </p:spPr>
        <p:txBody>
          <a:bodyPr lIns="0" tIns="0" rIns="0" bIns="0" anchor="t">
            <a:normAutofit/>
          </a:bodyPr>
          <a:lstStyle/>
          <a:p>
            <a:endParaRPr lang="ru-RU" sz="3200" b="0" strike="noStrike" spc="-1">
              <a:solidFill>
                <a:srgbClr val="000000"/>
              </a:solidFill>
              <a:latin typeface="Calibri"/>
            </a:endParaRPr>
          </a:p>
        </p:txBody>
      </p:sp>
      <p:sp>
        <p:nvSpPr>
          <p:cNvPr id="66" name="PlaceHolder 4"/>
          <p:cNvSpPr>
            <a:spLocks noGrp="1"/>
          </p:cNvSpPr>
          <p:nvPr>
            <p:ph/>
          </p:nvPr>
        </p:nvSpPr>
        <p:spPr>
          <a:xfrm>
            <a:off x="457200" y="3682080"/>
            <a:ext cx="8229240" cy="1896840"/>
          </a:xfrm>
          <a:prstGeom prst="rect">
            <a:avLst/>
          </a:prstGeom>
          <a:noFill/>
          <a:ln w="0">
            <a:noFill/>
          </a:ln>
        </p:spPr>
        <p:txBody>
          <a:bodyPr lIns="0" tIns="0" rIns="0" bIns="0" anchor="t">
            <a:normAutofit/>
          </a:bodyPr>
          <a:lstStyle/>
          <a:p>
            <a:endParaRPr lang="ru-RU" sz="3200" b="0" strike="noStrike" spc="-1">
              <a:solidFill>
                <a:srgbClr val="000000"/>
              </a:solidFill>
              <a:latin typeface="Calibri"/>
            </a:endParaRPr>
          </a:p>
        </p:txBody>
      </p:sp>
      <p:sp>
        <p:nvSpPr>
          <p:cNvPr id="6" name="PlaceHolder 5"/>
          <p:cNvSpPr>
            <a:spLocks noGrp="1"/>
          </p:cNvSpPr>
          <p:nvPr>
            <p:ph type="ftr" idx="5"/>
          </p:nvPr>
        </p:nvSpPr>
        <p:spPr/>
        <p:txBody>
          <a:bodyPr/>
          <a:lstStyle/>
          <a:p>
            <a:r>
              <a:t>Footer</a:t>
            </a:r>
          </a:p>
        </p:txBody>
      </p:sp>
      <p:sp>
        <p:nvSpPr>
          <p:cNvPr id="7" name="PlaceHolder 6"/>
          <p:cNvSpPr>
            <a:spLocks noGrp="1"/>
          </p:cNvSpPr>
          <p:nvPr>
            <p:ph type="sldNum" idx="6"/>
          </p:nvPr>
        </p:nvSpPr>
        <p:spPr/>
        <p:txBody>
          <a:bodyPr/>
          <a:lstStyle/>
          <a:p>
            <a:fld id="{3D729C69-4328-499D-8432-05670E4F2EDB}" type="slidenum">
              <a:rPr/>
              <a:pPr/>
              <a:t>‹#›</a:t>
            </a:fld>
            <a:endParaRPr/>
          </a:p>
        </p:txBody>
      </p:sp>
      <p:sp>
        <p:nvSpPr>
          <p:cNvPr id="8" name="PlaceHolder 7"/>
          <p:cNvSpPr>
            <a:spLocks noGrp="1"/>
          </p:cNvSpPr>
          <p:nvPr>
            <p:ph type="dt" idx="4"/>
          </p:nvPr>
        </p:nvSpPr>
        <p:spPr/>
        <p:txBody>
          <a:bodyPr/>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457200" y="273600"/>
            <a:ext cx="8229240" cy="1144800"/>
          </a:xfrm>
          <a:prstGeom prst="rect">
            <a:avLst/>
          </a:prstGeom>
          <a:noFill/>
          <a:ln w="0">
            <a:noFill/>
          </a:ln>
        </p:spPr>
        <p:txBody>
          <a:bodyPr lIns="0" tIns="0" rIns="0" bIns="0" anchor="ctr">
            <a:noAutofit/>
          </a:bodyPr>
          <a:lstStyle/>
          <a:p>
            <a:endParaRPr lang="ru-RU" sz="1800" b="0" strike="noStrike" spc="-1">
              <a:solidFill>
                <a:srgbClr val="000000"/>
              </a:solidFill>
              <a:latin typeface="Calibri"/>
            </a:endParaRPr>
          </a:p>
        </p:txBody>
      </p:sp>
      <p:sp>
        <p:nvSpPr>
          <p:cNvPr id="68" name="PlaceHolder 2"/>
          <p:cNvSpPr>
            <a:spLocks noGrp="1"/>
          </p:cNvSpPr>
          <p:nvPr>
            <p:ph/>
          </p:nvPr>
        </p:nvSpPr>
        <p:spPr>
          <a:xfrm>
            <a:off x="457200" y="1604520"/>
            <a:ext cx="8229240" cy="1896840"/>
          </a:xfrm>
          <a:prstGeom prst="rect">
            <a:avLst/>
          </a:prstGeom>
          <a:noFill/>
          <a:ln w="0">
            <a:noFill/>
          </a:ln>
        </p:spPr>
        <p:txBody>
          <a:bodyPr lIns="0" tIns="0" rIns="0" bIns="0" anchor="t">
            <a:normAutofit/>
          </a:bodyPr>
          <a:lstStyle/>
          <a:p>
            <a:endParaRPr lang="ru-RU" sz="3200" b="0" strike="noStrike" spc="-1">
              <a:solidFill>
                <a:srgbClr val="000000"/>
              </a:solidFill>
              <a:latin typeface="Calibri"/>
            </a:endParaRPr>
          </a:p>
        </p:txBody>
      </p:sp>
      <p:sp>
        <p:nvSpPr>
          <p:cNvPr id="69" name="PlaceHolder 3"/>
          <p:cNvSpPr>
            <a:spLocks noGrp="1"/>
          </p:cNvSpPr>
          <p:nvPr>
            <p:ph/>
          </p:nvPr>
        </p:nvSpPr>
        <p:spPr>
          <a:xfrm>
            <a:off x="457200" y="3682080"/>
            <a:ext cx="8229240" cy="1896840"/>
          </a:xfrm>
          <a:prstGeom prst="rect">
            <a:avLst/>
          </a:prstGeom>
          <a:noFill/>
          <a:ln w="0">
            <a:noFill/>
          </a:ln>
        </p:spPr>
        <p:txBody>
          <a:bodyPr lIns="0" tIns="0" rIns="0" bIns="0" anchor="t">
            <a:normAutofit/>
          </a:bodyPr>
          <a:lstStyle/>
          <a:p>
            <a:endParaRPr lang="ru-RU" sz="3200" b="0" strike="noStrike" spc="-1">
              <a:solidFill>
                <a:srgbClr val="000000"/>
              </a:solidFill>
              <a:latin typeface="Calibri"/>
            </a:endParaRPr>
          </a:p>
        </p:txBody>
      </p:sp>
      <p:sp>
        <p:nvSpPr>
          <p:cNvPr id="5" name="PlaceHolder 4"/>
          <p:cNvSpPr>
            <a:spLocks noGrp="1"/>
          </p:cNvSpPr>
          <p:nvPr>
            <p:ph type="ftr" idx="5"/>
          </p:nvPr>
        </p:nvSpPr>
        <p:spPr/>
        <p:txBody>
          <a:bodyPr/>
          <a:lstStyle/>
          <a:p>
            <a:r>
              <a:t>Footer</a:t>
            </a:r>
          </a:p>
        </p:txBody>
      </p:sp>
      <p:sp>
        <p:nvSpPr>
          <p:cNvPr id="6" name="PlaceHolder 5"/>
          <p:cNvSpPr>
            <a:spLocks noGrp="1"/>
          </p:cNvSpPr>
          <p:nvPr>
            <p:ph type="sldNum" idx="6"/>
          </p:nvPr>
        </p:nvSpPr>
        <p:spPr/>
        <p:txBody>
          <a:bodyPr/>
          <a:lstStyle/>
          <a:p>
            <a:fld id="{9B585FE9-24D2-4A3E-9683-6E4469E0F7ED}" type="slidenum">
              <a:rPr/>
              <a:pPr/>
              <a:t>‹#›</a:t>
            </a:fld>
            <a:endParaRPr/>
          </a:p>
        </p:txBody>
      </p:sp>
      <p:sp>
        <p:nvSpPr>
          <p:cNvPr id="7" name="PlaceHolder 6"/>
          <p:cNvSpPr>
            <a:spLocks noGrp="1"/>
          </p:cNvSpPr>
          <p:nvPr>
            <p:ph type="dt" idx="4"/>
          </p:nvPr>
        </p:nvSpPr>
        <p:spPr/>
        <p:txBody>
          <a:bodyPr/>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457200" y="273600"/>
            <a:ext cx="8229240" cy="1144800"/>
          </a:xfrm>
          <a:prstGeom prst="rect">
            <a:avLst/>
          </a:prstGeom>
          <a:noFill/>
          <a:ln w="0">
            <a:noFill/>
          </a:ln>
        </p:spPr>
        <p:txBody>
          <a:bodyPr lIns="0" tIns="0" rIns="0" bIns="0" anchor="ctr">
            <a:noAutofit/>
          </a:bodyPr>
          <a:lstStyle/>
          <a:p>
            <a:endParaRPr lang="ru-RU" sz="1800" b="0" strike="noStrike" spc="-1">
              <a:solidFill>
                <a:srgbClr val="000000"/>
              </a:solidFill>
              <a:latin typeface="Calibri"/>
            </a:endParaRPr>
          </a:p>
        </p:txBody>
      </p:sp>
      <p:sp>
        <p:nvSpPr>
          <p:cNvPr id="71" name="PlaceHolder 2"/>
          <p:cNvSpPr>
            <a:spLocks noGrp="1"/>
          </p:cNvSpPr>
          <p:nvPr>
            <p:ph/>
          </p:nvPr>
        </p:nvSpPr>
        <p:spPr>
          <a:xfrm>
            <a:off x="457200" y="1604520"/>
            <a:ext cx="4015800" cy="1896840"/>
          </a:xfrm>
          <a:prstGeom prst="rect">
            <a:avLst/>
          </a:prstGeom>
          <a:noFill/>
          <a:ln w="0">
            <a:noFill/>
          </a:ln>
        </p:spPr>
        <p:txBody>
          <a:bodyPr lIns="0" tIns="0" rIns="0" bIns="0" anchor="t">
            <a:normAutofit/>
          </a:bodyPr>
          <a:lstStyle/>
          <a:p>
            <a:endParaRPr lang="ru-RU" sz="3200" b="0" strike="noStrike" spc="-1">
              <a:solidFill>
                <a:srgbClr val="000000"/>
              </a:solidFill>
              <a:latin typeface="Calibri"/>
            </a:endParaRPr>
          </a:p>
        </p:txBody>
      </p:sp>
      <p:sp>
        <p:nvSpPr>
          <p:cNvPr id="72" name="PlaceHolder 3"/>
          <p:cNvSpPr>
            <a:spLocks noGrp="1"/>
          </p:cNvSpPr>
          <p:nvPr>
            <p:ph/>
          </p:nvPr>
        </p:nvSpPr>
        <p:spPr>
          <a:xfrm>
            <a:off x="4674240" y="1604520"/>
            <a:ext cx="4015800" cy="1896840"/>
          </a:xfrm>
          <a:prstGeom prst="rect">
            <a:avLst/>
          </a:prstGeom>
          <a:noFill/>
          <a:ln w="0">
            <a:noFill/>
          </a:ln>
        </p:spPr>
        <p:txBody>
          <a:bodyPr lIns="0" tIns="0" rIns="0" bIns="0" anchor="t">
            <a:normAutofit/>
          </a:bodyPr>
          <a:lstStyle/>
          <a:p>
            <a:endParaRPr lang="ru-RU" sz="3200" b="0" strike="noStrike" spc="-1">
              <a:solidFill>
                <a:srgbClr val="000000"/>
              </a:solidFill>
              <a:latin typeface="Calibri"/>
            </a:endParaRPr>
          </a:p>
        </p:txBody>
      </p:sp>
      <p:sp>
        <p:nvSpPr>
          <p:cNvPr id="73" name="PlaceHolder 4"/>
          <p:cNvSpPr>
            <a:spLocks noGrp="1"/>
          </p:cNvSpPr>
          <p:nvPr>
            <p:ph/>
          </p:nvPr>
        </p:nvSpPr>
        <p:spPr>
          <a:xfrm>
            <a:off x="457200" y="3682080"/>
            <a:ext cx="4015800" cy="1896840"/>
          </a:xfrm>
          <a:prstGeom prst="rect">
            <a:avLst/>
          </a:prstGeom>
          <a:noFill/>
          <a:ln w="0">
            <a:noFill/>
          </a:ln>
        </p:spPr>
        <p:txBody>
          <a:bodyPr lIns="0" tIns="0" rIns="0" bIns="0" anchor="t">
            <a:normAutofit/>
          </a:bodyPr>
          <a:lstStyle/>
          <a:p>
            <a:endParaRPr lang="ru-RU" sz="3200" b="0" strike="noStrike" spc="-1">
              <a:solidFill>
                <a:srgbClr val="000000"/>
              </a:solidFill>
              <a:latin typeface="Calibri"/>
            </a:endParaRPr>
          </a:p>
        </p:txBody>
      </p:sp>
      <p:sp>
        <p:nvSpPr>
          <p:cNvPr id="74" name="PlaceHolder 5"/>
          <p:cNvSpPr>
            <a:spLocks noGrp="1"/>
          </p:cNvSpPr>
          <p:nvPr>
            <p:ph/>
          </p:nvPr>
        </p:nvSpPr>
        <p:spPr>
          <a:xfrm>
            <a:off x="4674240" y="3682080"/>
            <a:ext cx="4015800" cy="1896840"/>
          </a:xfrm>
          <a:prstGeom prst="rect">
            <a:avLst/>
          </a:prstGeom>
          <a:noFill/>
          <a:ln w="0">
            <a:noFill/>
          </a:ln>
        </p:spPr>
        <p:txBody>
          <a:bodyPr lIns="0" tIns="0" rIns="0" bIns="0" anchor="t">
            <a:normAutofit/>
          </a:bodyPr>
          <a:lstStyle/>
          <a:p>
            <a:endParaRPr lang="ru-RU" sz="3200" b="0" strike="noStrike" spc="-1">
              <a:solidFill>
                <a:srgbClr val="000000"/>
              </a:solidFill>
              <a:latin typeface="Calibri"/>
            </a:endParaRPr>
          </a:p>
        </p:txBody>
      </p:sp>
      <p:sp>
        <p:nvSpPr>
          <p:cNvPr id="7" name="PlaceHolder 6"/>
          <p:cNvSpPr>
            <a:spLocks noGrp="1"/>
          </p:cNvSpPr>
          <p:nvPr>
            <p:ph type="ftr" idx="5"/>
          </p:nvPr>
        </p:nvSpPr>
        <p:spPr/>
        <p:txBody>
          <a:bodyPr/>
          <a:lstStyle/>
          <a:p>
            <a:r>
              <a:t>Footer</a:t>
            </a:r>
          </a:p>
        </p:txBody>
      </p:sp>
      <p:sp>
        <p:nvSpPr>
          <p:cNvPr id="8" name="PlaceHolder 7"/>
          <p:cNvSpPr>
            <a:spLocks noGrp="1"/>
          </p:cNvSpPr>
          <p:nvPr>
            <p:ph type="sldNum" idx="6"/>
          </p:nvPr>
        </p:nvSpPr>
        <p:spPr/>
        <p:txBody>
          <a:bodyPr/>
          <a:lstStyle/>
          <a:p>
            <a:fld id="{2DBA2D6F-F91A-42E1-9A3C-8BBA67403127}" type="slidenum">
              <a:rPr/>
              <a:pPr/>
              <a:t>‹#›</a:t>
            </a:fld>
            <a:endParaRPr/>
          </a:p>
        </p:txBody>
      </p:sp>
      <p:sp>
        <p:nvSpPr>
          <p:cNvPr id="9" name="PlaceHolder 8"/>
          <p:cNvSpPr>
            <a:spLocks noGrp="1"/>
          </p:cNvSpPr>
          <p:nvPr>
            <p:ph type="dt" idx="4"/>
          </p:nvPr>
        </p:nvSpPr>
        <p:spPr/>
        <p:txBody>
          <a:bodyPr/>
          <a:lstStyle/>
          <a:p>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457200" y="273600"/>
            <a:ext cx="8229240" cy="1144800"/>
          </a:xfrm>
          <a:prstGeom prst="rect">
            <a:avLst/>
          </a:prstGeom>
          <a:noFill/>
          <a:ln w="0">
            <a:noFill/>
          </a:ln>
        </p:spPr>
        <p:txBody>
          <a:bodyPr lIns="0" tIns="0" rIns="0" bIns="0" anchor="ctr">
            <a:noAutofit/>
          </a:bodyPr>
          <a:lstStyle/>
          <a:p>
            <a:endParaRPr lang="ru-RU" sz="1800" b="0" strike="noStrike" spc="-1">
              <a:solidFill>
                <a:srgbClr val="000000"/>
              </a:solidFill>
              <a:latin typeface="Calibri"/>
            </a:endParaRPr>
          </a:p>
        </p:txBody>
      </p:sp>
      <p:sp>
        <p:nvSpPr>
          <p:cNvPr id="76" name="PlaceHolder 2"/>
          <p:cNvSpPr>
            <a:spLocks noGrp="1"/>
          </p:cNvSpPr>
          <p:nvPr>
            <p:ph/>
          </p:nvPr>
        </p:nvSpPr>
        <p:spPr>
          <a:xfrm>
            <a:off x="457200" y="1604520"/>
            <a:ext cx="2649600" cy="1896840"/>
          </a:xfrm>
          <a:prstGeom prst="rect">
            <a:avLst/>
          </a:prstGeom>
          <a:noFill/>
          <a:ln w="0">
            <a:noFill/>
          </a:ln>
        </p:spPr>
        <p:txBody>
          <a:bodyPr lIns="0" tIns="0" rIns="0" bIns="0" anchor="t">
            <a:normAutofit fontScale="93000"/>
          </a:bodyPr>
          <a:lstStyle/>
          <a:p>
            <a:endParaRPr lang="ru-RU" sz="3200" b="0" strike="noStrike" spc="-1">
              <a:solidFill>
                <a:srgbClr val="000000"/>
              </a:solidFill>
              <a:latin typeface="Calibri"/>
            </a:endParaRPr>
          </a:p>
        </p:txBody>
      </p:sp>
      <p:sp>
        <p:nvSpPr>
          <p:cNvPr id="77" name="PlaceHolder 3"/>
          <p:cNvSpPr>
            <a:spLocks noGrp="1"/>
          </p:cNvSpPr>
          <p:nvPr>
            <p:ph/>
          </p:nvPr>
        </p:nvSpPr>
        <p:spPr>
          <a:xfrm>
            <a:off x="3239640" y="1604520"/>
            <a:ext cx="2649600" cy="1896840"/>
          </a:xfrm>
          <a:prstGeom prst="rect">
            <a:avLst/>
          </a:prstGeom>
          <a:noFill/>
          <a:ln w="0">
            <a:noFill/>
          </a:ln>
        </p:spPr>
        <p:txBody>
          <a:bodyPr lIns="0" tIns="0" rIns="0" bIns="0" anchor="t">
            <a:normAutofit fontScale="93000"/>
          </a:bodyPr>
          <a:lstStyle/>
          <a:p>
            <a:endParaRPr lang="ru-RU" sz="3200" b="0" strike="noStrike" spc="-1">
              <a:solidFill>
                <a:srgbClr val="000000"/>
              </a:solidFill>
              <a:latin typeface="Calibri"/>
            </a:endParaRPr>
          </a:p>
        </p:txBody>
      </p:sp>
      <p:sp>
        <p:nvSpPr>
          <p:cNvPr id="78" name="PlaceHolder 4"/>
          <p:cNvSpPr>
            <a:spLocks noGrp="1"/>
          </p:cNvSpPr>
          <p:nvPr>
            <p:ph/>
          </p:nvPr>
        </p:nvSpPr>
        <p:spPr>
          <a:xfrm>
            <a:off x="6022080" y="1604520"/>
            <a:ext cx="2649600" cy="1896840"/>
          </a:xfrm>
          <a:prstGeom prst="rect">
            <a:avLst/>
          </a:prstGeom>
          <a:noFill/>
          <a:ln w="0">
            <a:noFill/>
          </a:ln>
        </p:spPr>
        <p:txBody>
          <a:bodyPr lIns="0" tIns="0" rIns="0" bIns="0" anchor="t">
            <a:normAutofit fontScale="93000"/>
          </a:bodyPr>
          <a:lstStyle/>
          <a:p>
            <a:endParaRPr lang="ru-RU" sz="3200" b="0" strike="noStrike" spc="-1">
              <a:solidFill>
                <a:srgbClr val="000000"/>
              </a:solidFill>
              <a:latin typeface="Calibri"/>
            </a:endParaRPr>
          </a:p>
        </p:txBody>
      </p:sp>
      <p:sp>
        <p:nvSpPr>
          <p:cNvPr id="79" name="PlaceHolder 5"/>
          <p:cNvSpPr>
            <a:spLocks noGrp="1"/>
          </p:cNvSpPr>
          <p:nvPr>
            <p:ph/>
          </p:nvPr>
        </p:nvSpPr>
        <p:spPr>
          <a:xfrm>
            <a:off x="457200" y="3682080"/>
            <a:ext cx="2649600" cy="1896840"/>
          </a:xfrm>
          <a:prstGeom prst="rect">
            <a:avLst/>
          </a:prstGeom>
          <a:noFill/>
          <a:ln w="0">
            <a:noFill/>
          </a:ln>
        </p:spPr>
        <p:txBody>
          <a:bodyPr lIns="0" tIns="0" rIns="0" bIns="0" anchor="t">
            <a:normAutofit fontScale="93000"/>
          </a:bodyPr>
          <a:lstStyle/>
          <a:p>
            <a:endParaRPr lang="ru-RU" sz="3200" b="0" strike="noStrike" spc="-1">
              <a:solidFill>
                <a:srgbClr val="000000"/>
              </a:solidFill>
              <a:latin typeface="Calibri"/>
            </a:endParaRPr>
          </a:p>
        </p:txBody>
      </p:sp>
      <p:sp>
        <p:nvSpPr>
          <p:cNvPr id="80" name="PlaceHolder 6"/>
          <p:cNvSpPr>
            <a:spLocks noGrp="1"/>
          </p:cNvSpPr>
          <p:nvPr>
            <p:ph/>
          </p:nvPr>
        </p:nvSpPr>
        <p:spPr>
          <a:xfrm>
            <a:off x="3239640" y="3682080"/>
            <a:ext cx="2649600" cy="1896840"/>
          </a:xfrm>
          <a:prstGeom prst="rect">
            <a:avLst/>
          </a:prstGeom>
          <a:noFill/>
          <a:ln w="0">
            <a:noFill/>
          </a:ln>
        </p:spPr>
        <p:txBody>
          <a:bodyPr lIns="0" tIns="0" rIns="0" bIns="0" anchor="t">
            <a:normAutofit fontScale="93000"/>
          </a:bodyPr>
          <a:lstStyle/>
          <a:p>
            <a:endParaRPr lang="ru-RU" sz="3200" b="0" strike="noStrike" spc="-1">
              <a:solidFill>
                <a:srgbClr val="000000"/>
              </a:solidFill>
              <a:latin typeface="Calibri"/>
            </a:endParaRPr>
          </a:p>
        </p:txBody>
      </p:sp>
      <p:sp>
        <p:nvSpPr>
          <p:cNvPr id="81" name="PlaceHolder 7"/>
          <p:cNvSpPr>
            <a:spLocks noGrp="1"/>
          </p:cNvSpPr>
          <p:nvPr>
            <p:ph/>
          </p:nvPr>
        </p:nvSpPr>
        <p:spPr>
          <a:xfrm>
            <a:off x="6022080" y="3682080"/>
            <a:ext cx="2649600" cy="1896840"/>
          </a:xfrm>
          <a:prstGeom prst="rect">
            <a:avLst/>
          </a:prstGeom>
          <a:noFill/>
          <a:ln w="0">
            <a:noFill/>
          </a:ln>
        </p:spPr>
        <p:txBody>
          <a:bodyPr lIns="0" tIns="0" rIns="0" bIns="0" anchor="t">
            <a:normAutofit fontScale="93000"/>
          </a:bodyPr>
          <a:lstStyle/>
          <a:p>
            <a:endParaRPr lang="ru-RU" sz="3200" b="0" strike="noStrike" spc="-1">
              <a:solidFill>
                <a:srgbClr val="000000"/>
              </a:solidFill>
              <a:latin typeface="Calibri"/>
            </a:endParaRPr>
          </a:p>
        </p:txBody>
      </p:sp>
      <p:sp>
        <p:nvSpPr>
          <p:cNvPr id="9" name="PlaceHolder 8"/>
          <p:cNvSpPr>
            <a:spLocks noGrp="1"/>
          </p:cNvSpPr>
          <p:nvPr>
            <p:ph type="ftr" idx="5"/>
          </p:nvPr>
        </p:nvSpPr>
        <p:spPr/>
        <p:txBody>
          <a:bodyPr/>
          <a:lstStyle/>
          <a:p>
            <a:r>
              <a:t>Footer</a:t>
            </a:r>
          </a:p>
        </p:txBody>
      </p:sp>
      <p:sp>
        <p:nvSpPr>
          <p:cNvPr id="10" name="PlaceHolder 9"/>
          <p:cNvSpPr>
            <a:spLocks noGrp="1"/>
          </p:cNvSpPr>
          <p:nvPr>
            <p:ph type="sldNum" idx="6"/>
          </p:nvPr>
        </p:nvSpPr>
        <p:spPr/>
        <p:txBody>
          <a:bodyPr/>
          <a:lstStyle/>
          <a:p>
            <a:fld id="{13A05E2F-B122-4B84-BBEB-DBC553A4D6E6}" type="slidenum">
              <a:rPr/>
              <a:pPr/>
              <a:t>‹#›</a:t>
            </a:fld>
            <a:endParaRPr/>
          </a:p>
        </p:txBody>
      </p:sp>
      <p:sp>
        <p:nvSpPr>
          <p:cNvPr id="11" name="PlaceHolder 10"/>
          <p:cNvSpPr>
            <a:spLocks noGrp="1"/>
          </p:cNvSpPr>
          <p:nvPr>
            <p:ph type="dt" idx="4"/>
          </p:nvPr>
        </p:nvSpPr>
        <p:spPr/>
        <p:txBody>
          <a:body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457200" y="273600"/>
            <a:ext cx="8229240" cy="1144800"/>
          </a:xfrm>
          <a:prstGeom prst="rect">
            <a:avLst/>
          </a:prstGeom>
          <a:noFill/>
          <a:ln w="0">
            <a:noFill/>
          </a:ln>
        </p:spPr>
        <p:txBody>
          <a:bodyPr lIns="0" tIns="0" rIns="0" bIns="0" anchor="ctr">
            <a:noAutofit/>
          </a:bodyPr>
          <a:lstStyle/>
          <a:p>
            <a:endParaRPr lang="ru-RU" sz="1800" b="0" strike="noStrike" spc="-1">
              <a:solidFill>
                <a:srgbClr val="000000"/>
              </a:solidFill>
              <a:latin typeface="Calibri"/>
            </a:endParaRPr>
          </a:p>
        </p:txBody>
      </p:sp>
      <p:sp>
        <p:nvSpPr>
          <p:cNvPr id="8" name="PlaceHolder 2"/>
          <p:cNvSpPr>
            <a:spLocks noGrp="1"/>
          </p:cNvSpPr>
          <p:nvPr>
            <p:ph/>
          </p:nvPr>
        </p:nvSpPr>
        <p:spPr>
          <a:xfrm>
            <a:off x="457200" y="1604520"/>
            <a:ext cx="8229240" cy="3977280"/>
          </a:xfrm>
          <a:prstGeom prst="rect">
            <a:avLst/>
          </a:prstGeom>
          <a:noFill/>
          <a:ln w="0">
            <a:noFill/>
          </a:ln>
        </p:spPr>
        <p:txBody>
          <a:bodyPr lIns="0" tIns="0" rIns="0" bIns="0" anchor="t">
            <a:normAutofit/>
          </a:bodyPr>
          <a:lstStyle/>
          <a:p>
            <a:endParaRPr lang="ru-RU" sz="3200" b="0" strike="noStrike" spc="-1">
              <a:solidFill>
                <a:srgbClr val="000000"/>
              </a:solidFill>
              <a:latin typeface="Calibri"/>
            </a:endParaRPr>
          </a:p>
        </p:txBody>
      </p:sp>
      <p:sp>
        <p:nvSpPr>
          <p:cNvPr id="4" name="PlaceHolder 3"/>
          <p:cNvSpPr>
            <a:spLocks noGrp="1"/>
          </p:cNvSpPr>
          <p:nvPr>
            <p:ph type="ftr" idx="2"/>
          </p:nvPr>
        </p:nvSpPr>
        <p:spPr/>
        <p:txBody>
          <a:bodyPr/>
          <a:lstStyle/>
          <a:p>
            <a:r>
              <a:t>Footer</a:t>
            </a:r>
          </a:p>
        </p:txBody>
      </p:sp>
      <p:sp>
        <p:nvSpPr>
          <p:cNvPr id="5" name="PlaceHolder 4"/>
          <p:cNvSpPr>
            <a:spLocks noGrp="1"/>
          </p:cNvSpPr>
          <p:nvPr>
            <p:ph type="sldNum" idx="3"/>
          </p:nvPr>
        </p:nvSpPr>
        <p:spPr/>
        <p:txBody>
          <a:bodyPr/>
          <a:lstStyle/>
          <a:p>
            <a:fld id="{2F279A4B-0F7F-4B2A-A670-A56C12FAB80D}" type="slidenum">
              <a:rPr/>
              <a:pPr/>
              <a:t>‹#›</a:t>
            </a:fld>
            <a:endParaRPr/>
          </a:p>
        </p:txBody>
      </p:sp>
      <p:sp>
        <p:nvSpPr>
          <p:cNvPr id="6" name="PlaceHolder 5"/>
          <p:cNvSpPr>
            <a:spLocks noGrp="1"/>
          </p:cNvSpPr>
          <p:nvPr>
            <p:ph type="dt" idx="1"/>
          </p:nvPr>
        </p:nvSpPr>
        <p:spPr/>
        <p:txBody>
          <a:body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3600"/>
            <a:ext cx="8229240" cy="1144800"/>
          </a:xfrm>
          <a:prstGeom prst="rect">
            <a:avLst/>
          </a:prstGeom>
          <a:noFill/>
          <a:ln w="0">
            <a:noFill/>
          </a:ln>
        </p:spPr>
        <p:txBody>
          <a:bodyPr lIns="0" tIns="0" rIns="0" bIns="0" anchor="ctr">
            <a:noAutofit/>
          </a:bodyPr>
          <a:lstStyle/>
          <a:p>
            <a:endParaRPr lang="ru-RU" sz="1800" b="0" strike="noStrike" spc="-1">
              <a:solidFill>
                <a:srgbClr val="000000"/>
              </a:solidFill>
              <a:latin typeface="Calibri"/>
            </a:endParaRPr>
          </a:p>
        </p:txBody>
      </p:sp>
      <p:sp>
        <p:nvSpPr>
          <p:cNvPr id="10" name="PlaceHolder 2"/>
          <p:cNvSpPr>
            <a:spLocks noGrp="1"/>
          </p:cNvSpPr>
          <p:nvPr>
            <p:ph/>
          </p:nvPr>
        </p:nvSpPr>
        <p:spPr>
          <a:xfrm>
            <a:off x="457200" y="1604520"/>
            <a:ext cx="4015800" cy="3977280"/>
          </a:xfrm>
          <a:prstGeom prst="rect">
            <a:avLst/>
          </a:prstGeom>
          <a:noFill/>
          <a:ln w="0">
            <a:noFill/>
          </a:ln>
        </p:spPr>
        <p:txBody>
          <a:bodyPr lIns="0" tIns="0" rIns="0" bIns="0" anchor="t">
            <a:normAutofit/>
          </a:bodyPr>
          <a:lstStyle/>
          <a:p>
            <a:endParaRPr lang="ru-RU" sz="3200" b="0" strike="noStrike" spc="-1">
              <a:solidFill>
                <a:srgbClr val="000000"/>
              </a:solidFill>
              <a:latin typeface="Calibri"/>
            </a:endParaRPr>
          </a:p>
        </p:txBody>
      </p:sp>
      <p:sp>
        <p:nvSpPr>
          <p:cNvPr id="11" name="PlaceHolder 3"/>
          <p:cNvSpPr>
            <a:spLocks noGrp="1"/>
          </p:cNvSpPr>
          <p:nvPr>
            <p:ph/>
          </p:nvPr>
        </p:nvSpPr>
        <p:spPr>
          <a:xfrm>
            <a:off x="4674240" y="1604520"/>
            <a:ext cx="4015800" cy="3977280"/>
          </a:xfrm>
          <a:prstGeom prst="rect">
            <a:avLst/>
          </a:prstGeom>
          <a:noFill/>
          <a:ln w="0">
            <a:noFill/>
          </a:ln>
        </p:spPr>
        <p:txBody>
          <a:bodyPr lIns="0" tIns="0" rIns="0" bIns="0" anchor="t">
            <a:normAutofit/>
          </a:bodyPr>
          <a:lstStyle/>
          <a:p>
            <a:endParaRPr lang="ru-RU" sz="3200" b="0" strike="noStrike" spc="-1">
              <a:solidFill>
                <a:srgbClr val="000000"/>
              </a:solidFill>
              <a:latin typeface="Calibri"/>
            </a:endParaRPr>
          </a:p>
        </p:txBody>
      </p:sp>
      <p:sp>
        <p:nvSpPr>
          <p:cNvPr id="5" name="PlaceHolder 4"/>
          <p:cNvSpPr>
            <a:spLocks noGrp="1"/>
          </p:cNvSpPr>
          <p:nvPr>
            <p:ph type="ftr" idx="2"/>
          </p:nvPr>
        </p:nvSpPr>
        <p:spPr/>
        <p:txBody>
          <a:bodyPr/>
          <a:lstStyle/>
          <a:p>
            <a:r>
              <a:t>Footer</a:t>
            </a:r>
          </a:p>
        </p:txBody>
      </p:sp>
      <p:sp>
        <p:nvSpPr>
          <p:cNvPr id="6" name="PlaceHolder 5"/>
          <p:cNvSpPr>
            <a:spLocks noGrp="1"/>
          </p:cNvSpPr>
          <p:nvPr>
            <p:ph type="sldNum" idx="3"/>
          </p:nvPr>
        </p:nvSpPr>
        <p:spPr/>
        <p:txBody>
          <a:bodyPr/>
          <a:lstStyle/>
          <a:p>
            <a:fld id="{6D1197E3-B411-4027-81E6-387BD3BD4DB4}" type="slidenum">
              <a:rPr/>
              <a:pPr/>
              <a:t>‹#›</a:t>
            </a:fld>
            <a:endParaRPr/>
          </a:p>
        </p:txBody>
      </p:sp>
      <p:sp>
        <p:nvSpPr>
          <p:cNvPr id="7" name="PlaceHolder 6"/>
          <p:cNvSpPr>
            <a:spLocks noGrp="1"/>
          </p:cNvSpPr>
          <p:nvPr>
            <p:ph type="dt" idx="1"/>
          </p:nvPr>
        </p:nvSpPr>
        <p:spPr/>
        <p:txBody>
          <a:body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457200" y="273600"/>
            <a:ext cx="8229240" cy="1144800"/>
          </a:xfrm>
          <a:prstGeom prst="rect">
            <a:avLst/>
          </a:prstGeom>
          <a:noFill/>
          <a:ln w="0">
            <a:noFill/>
          </a:ln>
        </p:spPr>
        <p:txBody>
          <a:bodyPr lIns="0" tIns="0" rIns="0" bIns="0" anchor="ctr">
            <a:noAutofit/>
          </a:bodyPr>
          <a:lstStyle/>
          <a:p>
            <a:endParaRPr lang="ru-RU" sz="1800" b="0" strike="noStrike" spc="-1">
              <a:solidFill>
                <a:srgbClr val="000000"/>
              </a:solidFill>
              <a:latin typeface="Calibri"/>
            </a:endParaRPr>
          </a:p>
        </p:txBody>
      </p:sp>
      <p:sp>
        <p:nvSpPr>
          <p:cNvPr id="3" name="PlaceHolder 2"/>
          <p:cNvSpPr>
            <a:spLocks noGrp="1"/>
          </p:cNvSpPr>
          <p:nvPr>
            <p:ph type="ftr" idx="2"/>
          </p:nvPr>
        </p:nvSpPr>
        <p:spPr/>
        <p:txBody>
          <a:bodyPr/>
          <a:lstStyle/>
          <a:p>
            <a:r>
              <a:t>Footer</a:t>
            </a:r>
          </a:p>
        </p:txBody>
      </p:sp>
      <p:sp>
        <p:nvSpPr>
          <p:cNvPr id="4" name="PlaceHolder 3"/>
          <p:cNvSpPr>
            <a:spLocks noGrp="1"/>
          </p:cNvSpPr>
          <p:nvPr>
            <p:ph type="sldNum" idx="3"/>
          </p:nvPr>
        </p:nvSpPr>
        <p:spPr/>
        <p:txBody>
          <a:bodyPr/>
          <a:lstStyle/>
          <a:p>
            <a:fld id="{FD0200A8-2A6F-4127-AA4E-E2A3541A7BEB}" type="slidenum">
              <a:rPr/>
              <a:pPr/>
              <a:t>‹#›</a:t>
            </a:fld>
            <a:endParaRPr/>
          </a:p>
        </p:txBody>
      </p:sp>
      <p:sp>
        <p:nvSpPr>
          <p:cNvPr id="5" name="PlaceHolder 4"/>
          <p:cNvSpPr>
            <a:spLocks noGrp="1"/>
          </p:cNvSpPr>
          <p:nvPr>
            <p:ph type="dt" idx="1"/>
          </p:nvPr>
        </p:nvSpPr>
        <p:spPr/>
        <p:txBody>
          <a:body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457200" y="273600"/>
            <a:ext cx="8229240" cy="5307840"/>
          </a:xfrm>
          <a:prstGeom prst="rect">
            <a:avLst/>
          </a:prstGeom>
          <a:noFill/>
          <a:ln w="0">
            <a:noFill/>
          </a:ln>
        </p:spPr>
        <p:txBody>
          <a:bodyPr lIns="0" tIns="0" rIns="0" bIns="0" anchor="ctr">
            <a:noAutofit/>
          </a:bodyPr>
          <a:lstStyle/>
          <a:p>
            <a:pPr algn="ctr">
              <a:buNone/>
            </a:pPr>
            <a:endParaRPr lang="ru-RU" sz="3200" b="0" strike="noStrike" spc="-1">
              <a:latin typeface="Arial"/>
            </a:endParaRPr>
          </a:p>
        </p:txBody>
      </p:sp>
      <p:sp>
        <p:nvSpPr>
          <p:cNvPr id="3" name="PlaceHolder 2"/>
          <p:cNvSpPr>
            <a:spLocks noGrp="1"/>
          </p:cNvSpPr>
          <p:nvPr>
            <p:ph type="ftr" idx="2"/>
          </p:nvPr>
        </p:nvSpPr>
        <p:spPr/>
        <p:txBody>
          <a:bodyPr/>
          <a:lstStyle/>
          <a:p>
            <a:r>
              <a:t>Footer</a:t>
            </a:r>
          </a:p>
        </p:txBody>
      </p:sp>
      <p:sp>
        <p:nvSpPr>
          <p:cNvPr id="4" name="PlaceHolder 3"/>
          <p:cNvSpPr>
            <a:spLocks noGrp="1"/>
          </p:cNvSpPr>
          <p:nvPr>
            <p:ph type="sldNum" idx="3"/>
          </p:nvPr>
        </p:nvSpPr>
        <p:spPr/>
        <p:txBody>
          <a:bodyPr/>
          <a:lstStyle/>
          <a:p>
            <a:fld id="{24430CF4-B339-438B-A0B9-EADCFEE62A61}" type="slidenum">
              <a:rPr/>
              <a:pPr/>
              <a:t>‹#›</a:t>
            </a:fld>
            <a:endParaRPr/>
          </a:p>
        </p:txBody>
      </p:sp>
      <p:sp>
        <p:nvSpPr>
          <p:cNvPr id="5" name="PlaceHolder 4"/>
          <p:cNvSpPr>
            <a:spLocks noGrp="1"/>
          </p:cNvSpPr>
          <p:nvPr>
            <p:ph type="dt" idx="1"/>
          </p:nvPr>
        </p:nvSpPr>
        <p:spPr/>
        <p:txBody>
          <a:body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457200" y="273600"/>
            <a:ext cx="8229240" cy="1144800"/>
          </a:xfrm>
          <a:prstGeom prst="rect">
            <a:avLst/>
          </a:prstGeom>
          <a:noFill/>
          <a:ln w="0">
            <a:noFill/>
          </a:ln>
        </p:spPr>
        <p:txBody>
          <a:bodyPr lIns="0" tIns="0" rIns="0" bIns="0" anchor="ctr">
            <a:noAutofit/>
          </a:bodyPr>
          <a:lstStyle/>
          <a:p>
            <a:endParaRPr lang="ru-RU" sz="1800" b="0" strike="noStrike" spc="-1">
              <a:solidFill>
                <a:srgbClr val="000000"/>
              </a:solidFill>
              <a:latin typeface="Calibri"/>
            </a:endParaRPr>
          </a:p>
        </p:txBody>
      </p:sp>
      <p:sp>
        <p:nvSpPr>
          <p:cNvPr id="15" name="PlaceHolder 2"/>
          <p:cNvSpPr>
            <a:spLocks noGrp="1"/>
          </p:cNvSpPr>
          <p:nvPr>
            <p:ph/>
          </p:nvPr>
        </p:nvSpPr>
        <p:spPr>
          <a:xfrm>
            <a:off x="457200" y="1604520"/>
            <a:ext cx="4015800" cy="1896840"/>
          </a:xfrm>
          <a:prstGeom prst="rect">
            <a:avLst/>
          </a:prstGeom>
          <a:noFill/>
          <a:ln w="0">
            <a:noFill/>
          </a:ln>
        </p:spPr>
        <p:txBody>
          <a:bodyPr lIns="0" tIns="0" rIns="0" bIns="0" anchor="t">
            <a:normAutofit/>
          </a:bodyPr>
          <a:lstStyle/>
          <a:p>
            <a:endParaRPr lang="ru-RU" sz="3200" b="0" strike="noStrike" spc="-1">
              <a:solidFill>
                <a:srgbClr val="000000"/>
              </a:solidFill>
              <a:latin typeface="Calibri"/>
            </a:endParaRPr>
          </a:p>
        </p:txBody>
      </p:sp>
      <p:sp>
        <p:nvSpPr>
          <p:cNvPr id="16" name="PlaceHolder 3"/>
          <p:cNvSpPr>
            <a:spLocks noGrp="1"/>
          </p:cNvSpPr>
          <p:nvPr>
            <p:ph/>
          </p:nvPr>
        </p:nvSpPr>
        <p:spPr>
          <a:xfrm>
            <a:off x="4674240" y="1604520"/>
            <a:ext cx="4015800" cy="3977280"/>
          </a:xfrm>
          <a:prstGeom prst="rect">
            <a:avLst/>
          </a:prstGeom>
          <a:noFill/>
          <a:ln w="0">
            <a:noFill/>
          </a:ln>
        </p:spPr>
        <p:txBody>
          <a:bodyPr lIns="0" tIns="0" rIns="0" bIns="0" anchor="t">
            <a:normAutofit/>
          </a:bodyPr>
          <a:lstStyle/>
          <a:p>
            <a:endParaRPr lang="ru-RU" sz="3200" b="0" strike="noStrike" spc="-1">
              <a:solidFill>
                <a:srgbClr val="000000"/>
              </a:solidFill>
              <a:latin typeface="Calibri"/>
            </a:endParaRPr>
          </a:p>
        </p:txBody>
      </p:sp>
      <p:sp>
        <p:nvSpPr>
          <p:cNvPr id="17" name="PlaceHolder 4"/>
          <p:cNvSpPr>
            <a:spLocks noGrp="1"/>
          </p:cNvSpPr>
          <p:nvPr>
            <p:ph/>
          </p:nvPr>
        </p:nvSpPr>
        <p:spPr>
          <a:xfrm>
            <a:off x="457200" y="3682080"/>
            <a:ext cx="4015800" cy="1896840"/>
          </a:xfrm>
          <a:prstGeom prst="rect">
            <a:avLst/>
          </a:prstGeom>
          <a:noFill/>
          <a:ln w="0">
            <a:noFill/>
          </a:ln>
        </p:spPr>
        <p:txBody>
          <a:bodyPr lIns="0" tIns="0" rIns="0" bIns="0" anchor="t">
            <a:normAutofit/>
          </a:bodyPr>
          <a:lstStyle/>
          <a:p>
            <a:endParaRPr lang="ru-RU" sz="3200" b="0" strike="noStrike" spc="-1">
              <a:solidFill>
                <a:srgbClr val="000000"/>
              </a:solidFill>
              <a:latin typeface="Calibri"/>
            </a:endParaRPr>
          </a:p>
        </p:txBody>
      </p:sp>
      <p:sp>
        <p:nvSpPr>
          <p:cNvPr id="6" name="PlaceHolder 5"/>
          <p:cNvSpPr>
            <a:spLocks noGrp="1"/>
          </p:cNvSpPr>
          <p:nvPr>
            <p:ph type="ftr" idx="2"/>
          </p:nvPr>
        </p:nvSpPr>
        <p:spPr/>
        <p:txBody>
          <a:bodyPr/>
          <a:lstStyle/>
          <a:p>
            <a:r>
              <a:t>Footer</a:t>
            </a:r>
          </a:p>
        </p:txBody>
      </p:sp>
      <p:sp>
        <p:nvSpPr>
          <p:cNvPr id="7" name="PlaceHolder 6"/>
          <p:cNvSpPr>
            <a:spLocks noGrp="1"/>
          </p:cNvSpPr>
          <p:nvPr>
            <p:ph type="sldNum" idx="3"/>
          </p:nvPr>
        </p:nvSpPr>
        <p:spPr/>
        <p:txBody>
          <a:bodyPr/>
          <a:lstStyle/>
          <a:p>
            <a:fld id="{BCEDF033-0FCC-4C66-8567-4353CE24AB2B}" type="slidenum">
              <a:rPr/>
              <a:pPr/>
              <a:t>‹#›</a:t>
            </a:fld>
            <a:endParaRPr/>
          </a:p>
        </p:txBody>
      </p:sp>
      <p:sp>
        <p:nvSpPr>
          <p:cNvPr id="8" name="PlaceHolder 7"/>
          <p:cNvSpPr>
            <a:spLocks noGrp="1"/>
          </p:cNvSpPr>
          <p:nvPr>
            <p:ph type="dt" idx="1"/>
          </p:nvPr>
        </p:nvSpPr>
        <p:spPr/>
        <p:txBody>
          <a:body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457200" y="273600"/>
            <a:ext cx="8229240" cy="1144800"/>
          </a:xfrm>
          <a:prstGeom prst="rect">
            <a:avLst/>
          </a:prstGeom>
          <a:noFill/>
          <a:ln w="0">
            <a:noFill/>
          </a:ln>
        </p:spPr>
        <p:txBody>
          <a:bodyPr lIns="0" tIns="0" rIns="0" bIns="0" anchor="ctr">
            <a:noAutofit/>
          </a:bodyPr>
          <a:lstStyle/>
          <a:p>
            <a:endParaRPr lang="ru-RU" sz="1800" b="0" strike="noStrike" spc="-1">
              <a:solidFill>
                <a:srgbClr val="000000"/>
              </a:solidFill>
              <a:latin typeface="Calibri"/>
            </a:endParaRPr>
          </a:p>
        </p:txBody>
      </p:sp>
      <p:sp>
        <p:nvSpPr>
          <p:cNvPr id="19" name="PlaceHolder 2"/>
          <p:cNvSpPr>
            <a:spLocks noGrp="1"/>
          </p:cNvSpPr>
          <p:nvPr>
            <p:ph/>
          </p:nvPr>
        </p:nvSpPr>
        <p:spPr>
          <a:xfrm>
            <a:off x="457200" y="1604520"/>
            <a:ext cx="4015800" cy="3977280"/>
          </a:xfrm>
          <a:prstGeom prst="rect">
            <a:avLst/>
          </a:prstGeom>
          <a:noFill/>
          <a:ln w="0">
            <a:noFill/>
          </a:ln>
        </p:spPr>
        <p:txBody>
          <a:bodyPr lIns="0" tIns="0" rIns="0" bIns="0" anchor="t">
            <a:normAutofit/>
          </a:bodyPr>
          <a:lstStyle/>
          <a:p>
            <a:endParaRPr lang="ru-RU" sz="3200" b="0" strike="noStrike" spc="-1">
              <a:solidFill>
                <a:srgbClr val="000000"/>
              </a:solidFill>
              <a:latin typeface="Calibri"/>
            </a:endParaRPr>
          </a:p>
        </p:txBody>
      </p:sp>
      <p:sp>
        <p:nvSpPr>
          <p:cNvPr id="20" name="PlaceHolder 3"/>
          <p:cNvSpPr>
            <a:spLocks noGrp="1"/>
          </p:cNvSpPr>
          <p:nvPr>
            <p:ph/>
          </p:nvPr>
        </p:nvSpPr>
        <p:spPr>
          <a:xfrm>
            <a:off x="4674240" y="1604520"/>
            <a:ext cx="4015800" cy="1896840"/>
          </a:xfrm>
          <a:prstGeom prst="rect">
            <a:avLst/>
          </a:prstGeom>
          <a:noFill/>
          <a:ln w="0">
            <a:noFill/>
          </a:ln>
        </p:spPr>
        <p:txBody>
          <a:bodyPr lIns="0" tIns="0" rIns="0" bIns="0" anchor="t">
            <a:normAutofit/>
          </a:bodyPr>
          <a:lstStyle/>
          <a:p>
            <a:endParaRPr lang="ru-RU" sz="3200" b="0" strike="noStrike" spc="-1">
              <a:solidFill>
                <a:srgbClr val="000000"/>
              </a:solidFill>
              <a:latin typeface="Calibri"/>
            </a:endParaRPr>
          </a:p>
        </p:txBody>
      </p:sp>
      <p:sp>
        <p:nvSpPr>
          <p:cNvPr id="21" name="PlaceHolder 4"/>
          <p:cNvSpPr>
            <a:spLocks noGrp="1"/>
          </p:cNvSpPr>
          <p:nvPr>
            <p:ph/>
          </p:nvPr>
        </p:nvSpPr>
        <p:spPr>
          <a:xfrm>
            <a:off x="4674240" y="3682080"/>
            <a:ext cx="4015800" cy="1896840"/>
          </a:xfrm>
          <a:prstGeom prst="rect">
            <a:avLst/>
          </a:prstGeom>
          <a:noFill/>
          <a:ln w="0">
            <a:noFill/>
          </a:ln>
        </p:spPr>
        <p:txBody>
          <a:bodyPr lIns="0" tIns="0" rIns="0" bIns="0" anchor="t">
            <a:normAutofit/>
          </a:bodyPr>
          <a:lstStyle/>
          <a:p>
            <a:endParaRPr lang="ru-RU" sz="3200" b="0" strike="noStrike" spc="-1">
              <a:solidFill>
                <a:srgbClr val="000000"/>
              </a:solidFill>
              <a:latin typeface="Calibri"/>
            </a:endParaRPr>
          </a:p>
        </p:txBody>
      </p:sp>
      <p:sp>
        <p:nvSpPr>
          <p:cNvPr id="6" name="PlaceHolder 5"/>
          <p:cNvSpPr>
            <a:spLocks noGrp="1"/>
          </p:cNvSpPr>
          <p:nvPr>
            <p:ph type="ftr" idx="2"/>
          </p:nvPr>
        </p:nvSpPr>
        <p:spPr/>
        <p:txBody>
          <a:bodyPr/>
          <a:lstStyle/>
          <a:p>
            <a:r>
              <a:t>Footer</a:t>
            </a:r>
          </a:p>
        </p:txBody>
      </p:sp>
      <p:sp>
        <p:nvSpPr>
          <p:cNvPr id="7" name="PlaceHolder 6"/>
          <p:cNvSpPr>
            <a:spLocks noGrp="1"/>
          </p:cNvSpPr>
          <p:nvPr>
            <p:ph type="sldNum" idx="3"/>
          </p:nvPr>
        </p:nvSpPr>
        <p:spPr/>
        <p:txBody>
          <a:bodyPr/>
          <a:lstStyle/>
          <a:p>
            <a:fld id="{BCC90C4E-2A91-4F9B-AD4F-EC36283ED407}" type="slidenum">
              <a:rPr/>
              <a:pPr/>
              <a:t>‹#›</a:t>
            </a:fld>
            <a:endParaRPr/>
          </a:p>
        </p:txBody>
      </p:sp>
      <p:sp>
        <p:nvSpPr>
          <p:cNvPr id="8" name="PlaceHolder 7"/>
          <p:cNvSpPr>
            <a:spLocks noGrp="1"/>
          </p:cNvSpPr>
          <p:nvPr>
            <p:ph type="dt" idx="1"/>
          </p:nvPr>
        </p:nvSpPr>
        <p:spPr/>
        <p:txBody>
          <a:body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457200" y="273600"/>
            <a:ext cx="8229240" cy="1144800"/>
          </a:xfrm>
          <a:prstGeom prst="rect">
            <a:avLst/>
          </a:prstGeom>
          <a:noFill/>
          <a:ln w="0">
            <a:noFill/>
          </a:ln>
        </p:spPr>
        <p:txBody>
          <a:bodyPr lIns="0" tIns="0" rIns="0" bIns="0" anchor="ctr">
            <a:noAutofit/>
          </a:bodyPr>
          <a:lstStyle/>
          <a:p>
            <a:endParaRPr lang="ru-RU" sz="1800" b="0" strike="noStrike" spc="-1">
              <a:solidFill>
                <a:srgbClr val="000000"/>
              </a:solidFill>
              <a:latin typeface="Calibri"/>
            </a:endParaRPr>
          </a:p>
        </p:txBody>
      </p:sp>
      <p:sp>
        <p:nvSpPr>
          <p:cNvPr id="23" name="PlaceHolder 2"/>
          <p:cNvSpPr>
            <a:spLocks noGrp="1"/>
          </p:cNvSpPr>
          <p:nvPr>
            <p:ph/>
          </p:nvPr>
        </p:nvSpPr>
        <p:spPr>
          <a:xfrm>
            <a:off x="457200" y="1604520"/>
            <a:ext cx="4015800" cy="1896840"/>
          </a:xfrm>
          <a:prstGeom prst="rect">
            <a:avLst/>
          </a:prstGeom>
          <a:noFill/>
          <a:ln w="0">
            <a:noFill/>
          </a:ln>
        </p:spPr>
        <p:txBody>
          <a:bodyPr lIns="0" tIns="0" rIns="0" bIns="0" anchor="t">
            <a:normAutofit/>
          </a:bodyPr>
          <a:lstStyle/>
          <a:p>
            <a:endParaRPr lang="ru-RU" sz="3200" b="0" strike="noStrike" spc="-1">
              <a:solidFill>
                <a:srgbClr val="000000"/>
              </a:solidFill>
              <a:latin typeface="Calibri"/>
            </a:endParaRPr>
          </a:p>
        </p:txBody>
      </p:sp>
      <p:sp>
        <p:nvSpPr>
          <p:cNvPr id="24" name="PlaceHolder 3"/>
          <p:cNvSpPr>
            <a:spLocks noGrp="1"/>
          </p:cNvSpPr>
          <p:nvPr>
            <p:ph/>
          </p:nvPr>
        </p:nvSpPr>
        <p:spPr>
          <a:xfrm>
            <a:off x="4674240" y="1604520"/>
            <a:ext cx="4015800" cy="1896840"/>
          </a:xfrm>
          <a:prstGeom prst="rect">
            <a:avLst/>
          </a:prstGeom>
          <a:noFill/>
          <a:ln w="0">
            <a:noFill/>
          </a:ln>
        </p:spPr>
        <p:txBody>
          <a:bodyPr lIns="0" tIns="0" rIns="0" bIns="0" anchor="t">
            <a:normAutofit/>
          </a:bodyPr>
          <a:lstStyle/>
          <a:p>
            <a:endParaRPr lang="ru-RU" sz="3200" b="0" strike="noStrike" spc="-1">
              <a:solidFill>
                <a:srgbClr val="000000"/>
              </a:solidFill>
              <a:latin typeface="Calibri"/>
            </a:endParaRPr>
          </a:p>
        </p:txBody>
      </p:sp>
      <p:sp>
        <p:nvSpPr>
          <p:cNvPr id="25" name="PlaceHolder 4"/>
          <p:cNvSpPr>
            <a:spLocks noGrp="1"/>
          </p:cNvSpPr>
          <p:nvPr>
            <p:ph/>
          </p:nvPr>
        </p:nvSpPr>
        <p:spPr>
          <a:xfrm>
            <a:off x="457200" y="3682080"/>
            <a:ext cx="8229240" cy="1896840"/>
          </a:xfrm>
          <a:prstGeom prst="rect">
            <a:avLst/>
          </a:prstGeom>
          <a:noFill/>
          <a:ln w="0">
            <a:noFill/>
          </a:ln>
        </p:spPr>
        <p:txBody>
          <a:bodyPr lIns="0" tIns="0" rIns="0" bIns="0" anchor="t">
            <a:normAutofit/>
          </a:bodyPr>
          <a:lstStyle/>
          <a:p>
            <a:endParaRPr lang="ru-RU" sz="3200" b="0" strike="noStrike" spc="-1">
              <a:solidFill>
                <a:srgbClr val="000000"/>
              </a:solidFill>
              <a:latin typeface="Calibri"/>
            </a:endParaRPr>
          </a:p>
        </p:txBody>
      </p:sp>
      <p:sp>
        <p:nvSpPr>
          <p:cNvPr id="6" name="PlaceHolder 5"/>
          <p:cNvSpPr>
            <a:spLocks noGrp="1"/>
          </p:cNvSpPr>
          <p:nvPr>
            <p:ph type="ftr" idx="2"/>
          </p:nvPr>
        </p:nvSpPr>
        <p:spPr/>
        <p:txBody>
          <a:bodyPr/>
          <a:lstStyle/>
          <a:p>
            <a:r>
              <a:t>Footer</a:t>
            </a:r>
          </a:p>
        </p:txBody>
      </p:sp>
      <p:sp>
        <p:nvSpPr>
          <p:cNvPr id="7" name="PlaceHolder 6"/>
          <p:cNvSpPr>
            <a:spLocks noGrp="1"/>
          </p:cNvSpPr>
          <p:nvPr>
            <p:ph type="sldNum" idx="3"/>
          </p:nvPr>
        </p:nvSpPr>
        <p:spPr/>
        <p:txBody>
          <a:bodyPr/>
          <a:lstStyle/>
          <a:p>
            <a:fld id="{711725D6-A166-43CB-9D35-45EEB771556E}" type="slidenum">
              <a:rPr/>
              <a:pPr/>
              <a:t>‹#›</a:t>
            </a:fld>
            <a:endParaRPr/>
          </a:p>
        </p:txBody>
      </p:sp>
      <p:sp>
        <p:nvSpPr>
          <p:cNvPr id="8" name="PlaceHolder 7"/>
          <p:cNvSpPr>
            <a:spLocks noGrp="1"/>
          </p:cNvSpPr>
          <p:nvPr>
            <p:ph type="dt" idx="1"/>
          </p:nvPr>
        </p:nvSpPr>
        <p:spPr/>
        <p:txBody>
          <a:body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PlaceHolder 1"/>
          <p:cNvSpPr>
            <a:spLocks noGrp="1"/>
          </p:cNvSpPr>
          <p:nvPr>
            <p:ph type="dt" idx="1"/>
          </p:nvPr>
        </p:nvSpPr>
        <p:spPr>
          <a:xfrm>
            <a:off x="457200" y="6356520"/>
            <a:ext cx="2133360" cy="364680"/>
          </a:xfrm>
          <a:prstGeom prst="rect">
            <a:avLst/>
          </a:prstGeom>
          <a:noFill/>
          <a:ln w="0">
            <a:noFill/>
          </a:ln>
        </p:spPr>
        <p:txBody>
          <a:bodyPr anchor="ctr">
            <a:noAutofit/>
          </a:bodyPr>
          <a:lstStyle>
            <a:lvl1pPr>
              <a:lnSpc>
                <a:spcPct val="100000"/>
              </a:lnSpc>
              <a:buNone/>
              <a:defRPr lang="ru-RU" sz="1200" b="0" strike="noStrike" spc="-1">
                <a:solidFill>
                  <a:srgbClr val="8B8B8B"/>
                </a:solidFill>
                <a:latin typeface="Calibri"/>
              </a:defRPr>
            </a:lvl1pPr>
          </a:lstStyle>
          <a:p>
            <a:pPr>
              <a:lnSpc>
                <a:spcPct val="100000"/>
              </a:lnSpc>
              <a:buNone/>
            </a:pPr>
            <a:r>
              <a:rPr lang="ru-RU" sz="1200" b="0" strike="noStrike" spc="-1">
                <a:solidFill>
                  <a:srgbClr val="8B8B8B"/>
                </a:solidFill>
                <a:latin typeface="Calibri"/>
              </a:rPr>
              <a:t>&lt;дата/время&gt;</a:t>
            </a:r>
            <a:endParaRPr lang="ru-RU" sz="1200" b="0" strike="noStrike" spc="-1">
              <a:latin typeface="Times New Roman"/>
            </a:endParaRPr>
          </a:p>
        </p:txBody>
      </p:sp>
      <p:sp>
        <p:nvSpPr>
          <p:cNvPr id="6" name="PlaceHolder 2"/>
          <p:cNvSpPr>
            <a:spLocks noGrp="1"/>
          </p:cNvSpPr>
          <p:nvPr>
            <p:ph type="ftr" idx="2"/>
          </p:nvPr>
        </p:nvSpPr>
        <p:spPr>
          <a:xfrm>
            <a:off x="3124080" y="6356520"/>
            <a:ext cx="2895120" cy="364680"/>
          </a:xfrm>
          <a:prstGeom prst="rect">
            <a:avLst/>
          </a:prstGeom>
          <a:noFill/>
          <a:ln w="0">
            <a:noFill/>
          </a:ln>
        </p:spPr>
        <p:txBody>
          <a:bodyPr anchor="ctr">
            <a:noAutofit/>
          </a:bodyPr>
          <a:lstStyle>
            <a:lvl1pPr algn="ctr">
              <a:buNone/>
              <a:defRPr lang="ru-RU" sz="1400" b="0" strike="noStrike" spc="-1">
                <a:latin typeface="Times New Roman"/>
              </a:defRPr>
            </a:lvl1pPr>
          </a:lstStyle>
          <a:p>
            <a:pPr algn="ctr">
              <a:buNone/>
            </a:pPr>
            <a:r>
              <a:rPr lang="ru-RU" sz="1400" b="0" strike="noStrike" spc="-1">
                <a:latin typeface="Times New Roman"/>
              </a:rPr>
              <a:t>&lt;нижний колонтитул&gt;</a:t>
            </a:r>
          </a:p>
        </p:txBody>
      </p:sp>
      <p:sp>
        <p:nvSpPr>
          <p:cNvPr id="2" name="PlaceHolder 3"/>
          <p:cNvSpPr>
            <a:spLocks noGrp="1"/>
          </p:cNvSpPr>
          <p:nvPr>
            <p:ph type="sldNum" idx="3"/>
          </p:nvPr>
        </p:nvSpPr>
        <p:spPr>
          <a:xfrm>
            <a:off x="6553080" y="6356520"/>
            <a:ext cx="2133360" cy="364680"/>
          </a:xfrm>
          <a:prstGeom prst="rect">
            <a:avLst/>
          </a:prstGeom>
          <a:noFill/>
          <a:ln w="0">
            <a:noFill/>
          </a:ln>
        </p:spPr>
        <p:txBody>
          <a:bodyPr anchor="ctr">
            <a:noAutofit/>
          </a:bodyPr>
          <a:lstStyle>
            <a:lvl1pPr algn="r">
              <a:lnSpc>
                <a:spcPct val="100000"/>
              </a:lnSpc>
              <a:buNone/>
              <a:defRPr lang="ru-RU" sz="1200" b="0" strike="noStrike" spc="-1">
                <a:solidFill>
                  <a:srgbClr val="8B8B8B"/>
                </a:solidFill>
                <a:latin typeface="Calibri"/>
              </a:defRPr>
            </a:lvl1pPr>
          </a:lstStyle>
          <a:p>
            <a:pPr algn="r">
              <a:lnSpc>
                <a:spcPct val="100000"/>
              </a:lnSpc>
              <a:buNone/>
            </a:pPr>
            <a:fld id="{EBCD65CE-62CE-4337-A3A3-F3E6A2D1F29E}" type="slidenum">
              <a:rPr lang="ru-RU" sz="1200" b="0" strike="noStrike" spc="-1">
                <a:solidFill>
                  <a:srgbClr val="8B8B8B"/>
                </a:solidFill>
                <a:latin typeface="Calibri"/>
              </a:rPr>
              <a:pPr algn="r">
                <a:lnSpc>
                  <a:spcPct val="100000"/>
                </a:lnSpc>
                <a:buNone/>
              </a:pPr>
              <a:t>‹#›</a:t>
            </a:fld>
            <a:endParaRPr lang="ru-RU" sz="1200" b="0" strike="noStrike" spc="-1">
              <a:latin typeface="Times New Roman"/>
            </a:endParaRPr>
          </a:p>
        </p:txBody>
      </p:sp>
      <p:sp>
        <p:nvSpPr>
          <p:cNvPr id="3" name="PlaceHolder 4"/>
          <p:cNvSpPr>
            <a:spLocks noGrp="1"/>
          </p:cNvSpPr>
          <p:nvPr>
            <p:ph type="title"/>
          </p:nvPr>
        </p:nvSpPr>
        <p:spPr>
          <a:xfrm>
            <a:off x="457200" y="273600"/>
            <a:ext cx="8229240" cy="1144800"/>
          </a:xfrm>
          <a:prstGeom prst="rect">
            <a:avLst/>
          </a:prstGeom>
          <a:noFill/>
          <a:ln w="0">
            <a:noFill/>
          </a:ln>
        </p:spPr>
        <p:txBody>
          <a:bodyPr lIns="0" tIns="0" rIns="0" bIns="0" anchor="ctr">
            <a:noAutofit/>
          </a:bodyPr>
          <a:lstStyle/>
          <a:p>
            <a:r>
              <a:rPr lang="ru-RU" sz="1800" b="0" strike="noStrike" spc="-1">
                <a:solidFill>
                  <a:srgbClr val="000000"/>
                </a:solidFill>
                <a:latin typeface="Calibri"/>
              </a:rPr>
              <a:t>Для правки текста заглавия щёлкните мышью</a:t>
            </a:r>
          </a:p>
        </p:txBody>
      </p:sp>
      <p:sp>
        <p:nvSpPr>
          <p:cNvPr id="4" name="PlaceHolder 5"/>
          <p:cNvSpPr>
            <a:spLocks noGrp="1"/>
          </p:cNvSpPr>
          <p:nvPr>
            <p:ph type="body"/>
          </p:nvPr>
        </p:nvSpPr>
        <p:spPr>
          <a:xfrm>
            <a:off x="457200" y="1604520"/>
            <a:ext cx="8229240" cy="397728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ru-RU" sz="3200" b="0" strike="noStrike" spc="-1">
                <a:solidFill>
                  <a:srgbClr val="000000"/>
                </a:solidFill>
                <a:latin typeface="Calibri"/>
              </a:rPr>
              <a:t>Для правки структуры щёлкните мышью</a:t>
            </a:r>
          </a:p>
          <a:p>
            <a:pPr marL="864000" lvl="1" indent="-324000">
              <a:spcBef>
                <a:spcPts val="1134"/>
              </a:spcBef>
              <a:buClr>
                <a:srgbClr val="000000"/>
              </a:buClr>
              <a:buSzPct val="75000"/>
              <a:buFont typeface="Symbol" charset="2"/>
              <a:buChar char=""/>
            </a:pPr>
            <a:r>
              <a:rPr lang="ru-RU" sz="2400" b="0" strike="noStrike" spc="-1">
                <a:solidFill>
                  <a:srgbClr val="000000"/>
                </a:solidFill>
                <a:latin typeface="Calibri"/>
              </a:rPr>
              <a:t>Второй уровень структуры</a:t>
            </a:r>
          </a:p>
          <a:p>
            <a:pPr marL="1296000" lvl="2" indent="-288000">
              <a:spcBef>
                <a:spcPts val="850"/>
              </a:spcBef>
              <a:buClr>
                <a:srgbClr val="000000"/>
              </a:buClr>
              <a:buSzPct val="45000"/>
              <a:buFont typeface="Wingdings" charset="2"/>
              <a:buChar char=""/>
            </a:pPr>
            <a:r>
              <a:rPr lang="ru-RU" sz="2000" b="0" strike="noStrike" spc="-1">
                <a:solidFill>
                  <a:srgbClr val="000000"/>
                </a:solidFill>
                <a:latin typeface="Calibri"/>
              </a:rPr>
              <a:t>Третий уровень структуры</a:t>
            </a:r>
          </a:p>
          <a:p>
            <a:pPr marL="1728000" lvl="3" indent="-216000">
              <a:spcBef>
                <a:spcPts val="567"/>
              </a:spcBef>
              <a:buClr>
                <a:srgbClr val="000000"/>
              </a:buClr>
              <a:buSzPct val="75000"/>
              <a:buFont typeface="Symbol" charset="2"/>
              <a:buChar char=""/>
            </a:pPr>
            <a:r>
              <a:rPr lang="ru-RU" sz="2000" b="0" strike="noStrike" spc="-1">
                <a:solidFill>
                  <a:srgbClr val="000000"/>
                </a:solidFill>
                <a:latin typeface="Calibri"/>
              </a:rPr>
              <a:t>Четвёртый уровень структуры</a:t>
            </a:r>
          </a:p>
          <a:p>
            <a:pPr marL="2160000" lvl="4" indent="-216000">
              <a:spcBef>
                <a:spcPts val="283"/>
              </a:spcBef>
              <a:buClr>
                <a:srgbClr val="000000"/>
              </a:buClr>
              <a:buSzPct val="45000"/>
              <a:buFont typeface="Wingdings" charset="2"/>
              <a:buChar char=""/>
            </a:pPr>
            <a:r>
              <a:rPr lang="ru-RU" sz="2000" b="0" strike="noStrike" spc="-1">
                <a:solidFill>
                  <a:srgbClr val="000000"/>
                </a:solidFill>
                <a:latin typeface="Calibri"/>
              </a:rPr>
              <a:t>Пятый уровень структуры</a:t>
            </a:r>
          </a:p>
          <a:p>
            <a:pPr marL="2592000" lvl="5" indent="-216000">
              <a:spcBef>
                <a:spcPts val="283"/>
              </a:spcBef>
              <a:buClr>
                <a:srgbClr val="000000"/>
              </a:buClr>
              <a:buSzPct val="45000"/>
              <a:buFont typeface="Wingdings" charset="2"/>
              <a:buChar char=""/>
            </a:pPr>
            <a:r>
              <a:rPr lang="ru-RU" sz="2000" b="0" strike="noStrike" spc="-1">
                <a:solidFill>
                  <a:srgbClr val="000000"/>
                </a:solidFill>
                <a:latin typeface="Calibri"/>
              </a:rPr>
              <a:t>Шестой уровень структуры</a:t>
            </a:r>
          </a:p>
          <a:p>
            <a:pPr marL="3024000" lvl="6" indent="-216000">
              <a:spcBef>
                <a:spcPts val="283"/>
              </a:spcBef>
              <a:buClr>
                <a:srgbClr val="000000"/>
              </a:buClr>
              <a:buSzPct val="45000"/>
              <a:buFont typeface="Wingdings" charset="2"/>
              <a:buChar char=""/>
            </a:pPr>
            <a:r>
              <a:rPr lang="ru-RU" sz="2000" b="0" strike="noStrike" spc="-1">
                <a:solidFill>
                  <a:srgbClr val="000000"/>
                </a:solidFill>
                <a:latin typeface="Calibri"/>
              </a:rPr>
              <a:t>Седьмой уровень структуры</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457200" y="274680"/>
            <a:ext cx="8229240" cy="1142640"/>
          </a:xfrm>
          <a:prstGeom prst="rect">
            <a:avLst/>
          </a:prstGeom>
          <a:noFill/>
          <a:ln w="0">
            <a:noFill/>
          </a:ln>
        </p:spPr>
        <p:txBody>
          <a:bodyPr anchor="ctr">
            <a:noAutofit/>
          </a:bodyPr>
          <a:lstStyle/>
          <a:p>
            <a:pPr algn="ctr">
              <a:lnSpc>
                <a:spcPct val="100000"/>
              </a:lnSpc>
              <a:buNone/>
            </a:pPr>
            <a:r>
              <a:rPr lang="ru-RU" sz="4400" b="0" strike="noStrike" spc="-1">
                <a:solidFill>
                  <a:srgbClr val="000000"/>
                </a:solidFill>
                <a:latin typeface="Calibri"/>
              </a:rPr>
              <a:t>Образец заголовка</a:t>
            </a:r>
          </a:p>
        </p:txBody>
      </p:sp>
      <p:sp>
        <p:nvSpPr>
          <p:cNvPr id="42" name="PlaceHolder 2"/>
          <p:cNvSpPr>
            <a:spLocks noGrp="1"/>
          </p:cNvSpPr>
          <p:nvPr>
            <p:ph type="body"/>
          </p:nvPr>
        </p:nvSpPr>
        <p:spPr>
          <a:xfrm>
            <a:off x="457200" y="1600200"/>
            <a:ext cx="8229240" cy="4525560"/>
          </a:xfrm>
          <a:prstGeom prst="rect">
            <a:avLst/>
          </a:prstGeom>
          <a:noFill/>
          <a:ln w="0">
            <a:noFill/>
          </a:ln>
        </p:spPr>
        <p:txBody>
          <a:bodyPr anchor="t">
            <a:noAutofit/>
          </a:bodyPr>
          <a:lstStyle/>
          <a:p>
            <a:pPr marL="343080" indent="-343080">
              <a:lnSpc>
                <a:spcPct val="100000"/>
              </a:lnSpc>
              <a:spcBef>
                <a:spcPts val="641"/>
              </a:spcBef>
              <a:buClr>
                <a:srgbClr val="000000"/>
              </a:buClr>
              <a:buFont typeface="Arial"/>
              <a:buChar char="•"/>
            </a:pPr>
            <a:r>
              <a:rPr lang="ru-RU" sz="3200" b="0" strike="noStrike" spc="-1">
                <a:solidFill>
                  <a:srgbClr val="000000"/>
                </a:solidFill>
                <a:latin typeface="Calibri"/>
              </a:rPr>
              <a:t>Образец текста</a:t>
            </a:r>
          </a:p>
          <a:p>
            <a:pPr marL="743040" lvl="1" indent="-285840">
              <a:lnSpc>
                <a:spcPct val="100000"/>
              </a:lnSpc>
              <a:spcBef>
                <a:spcPts val="561"/>
              </a:spcBef>
              <a:buClr>
                <a:srgbClr val="000000"/>
              </a:buClr>
              <a:buFont typeface="Arial"/>
              <a:buChar char="–"/>
            </a:pPr>
            <a:r>
              <a:rPr lang="ru-RU" sz="2800" b="0" strike="noStrike" spc="-1">
                <a:solidFill>
                  <a:srgbClr val="000000"/>
                </a:solidFill>
                <a:latin typeface="Calibri"/>
              </a:rPr>
              <a:t>Второй уровень</a:t>
            </a:r>
          </a:p>
          <a:p>
            <a:pPr marL="1143000" lvl="2" indent="-228600">
              <a:lnSpc>
                <a:spcPct val="100000"/>
              </a:lnSpc>
              <a:spcBef>
                <a:spcPts val="479"/>
              </a:spcBef>
              <a:buClr>
                <a:srgbClr val="000000"/>
              </a:buClr>
              <a:buFont typeface="Arial"/>
              <a:buChar char="•"/>
            </a:pPr>
            <a:r>
              <a:rPr lang="ru-RU" sz="2400" b="0" strike="noStrike" spc="-1">
                <a:solidFill>
                  <a:srgbClr val="000000"/>
                </a:solidFill>
                <a:latin typeface="Calibri"/>
              </a:rPr>
              <a:t>Третий уровень</a:t>
            </a:r>
          </a:p>
          <a:p>
            <a:pPr marL="1600200" lvl="3" indent="-228600">
              <a:lnSpc>
                <a:spcPct val="100000"/>
              </a:lnSpc>
              <a:spcBef>
                <a:spcPts val="400"/>
              </a:spcBef>
              <a:buClr>
                <a:srgbClr val="000000"/>
              </a:buClr>
              <a:buFont typeface="Arial"/>
              <a:buChar char="–"/>
            </a:pPr>
            <a:r>
              <a:rPr lang="ru-RU" sz="2000" b="0" strike="noStrike" spc="-1">
                <a:solidFill>
                  <a:srgbClr val="000000"/>
                </a:solidFill>
                <a:latin typeface="Calibri"/>
              </a:rPr>
              <a:t>Четвертый уровень</a:t>
            </a:r>
          </a:p>
          <a:p>
            <a:pPr marL="2057400" lvl="4" indent="-228600">
              <a:lnSpc>
                <a:spcPct val="100000"/>
              </a:lnSpc>
              <a:spcBef>
                <a:spcPts val="400"/>
              </a:spcBef>
              <a:buClr>
                <a:srgbClr val="000000"/>
              </a:buClr>
              <a:buFont typeface="Arial"/>
              <a:buChar char="»"/>
            </a:pPr>
            <a:r>
              <a:rPr lang="ru-RU" sz="2000" b="0" strike="noStrike" spc="-1">
                <a:solidFill>
                  <a:srgbClr val="000000"/>
                </a:solidFill>
                <a:latin typeface="Calibri"/>
              </a:rPr>
              <a:t>Пятый уровень</a:t>
            </a:r>
          </a:p>
        </p:txBody>
      </p:sp>
      <p:sp>
        <p:nvSpPr>
          <p:cNvPr id="43" name="PlaceHolder 3"/>
          <p:cNvSpPr>
            <a:spLocks noGrp="1"/>
          </p:cNvSpPr>
          <p:nvPr>
            <p:ph type="dt" idx="4"/>
          </p:nvPr>
        </p:nvSpPr>
        <p:spPr>
          <a:xfrm>
            <a:off x="457200" y="6356520"/>
            <a:ext cx="2133360" cy="364680"/>
          </a:xfrm>
          <a:prstGeom prst="rect">
            <a:avLst/>
          </a:prstGeom>
          <a:noFill/>
          <a:ln w="0">
            <a:noFill/>
          </a:ln>
        </p:spPr>
        <p:txBody>
          <a:bodyPr anchor="ctr">
            <a:noAutofit/>
          </a:bodyPr>
          <a:lstStyle>
            <a:lvl1pPr>
              <a:lnSpc>
                <a:spcPct val="100000"/>
              </a:lnSpc>
              <a:buNone/>
              <a:defRPr lang="ru-RU" sz="1200" b="0" strike="noStrike" spc="-1">
                <a:solidFill>
                  <a:srgbClr val="8B8B8B"/>
                </a:solidFill>
                <a:latin typeface="Calibri"/>
              </a:defRPr>
            </a:lvl1pPr>
          </a:lstStyle>
          <a:p>
            <a:pPr>
              <a:lnSpc>
                <a:spcPct val="100000"/>
              </a:lnSpc>
              <a:buNone/>
            </a:pPr>
            <a:r>
              <a:rPr lang="ru-RU" sz="1200" b="0" strike="noStrike" spc="-1">
                <a:solidFill>
                  <a:srgbClr val="8B8B8B"/>
                </a:solidFill>
                <a:latin typeface="Calibri"/>
              </a:rPr>
              <a:t>&lt;дата/время&gt;</a:t>
            </a:r>
            <a:endParaRPr lang="ru-RU" sz="1200" b="0" strike="noStrike" spc="-1">
              <a:latin typeface="Times New Roman"/>
            </a:endParaRPr>
          </a:p>
        </p:txBody>
      </p:sp>
      <p:sp>
        <p:nvSpPr>
          <p:cNvPr id="44" name="PlaceHolder 4"/>
          <p:cNvSpPr>
            <a:spLocks noGrp="1"/>
          </p:cNvSpPr>
          <p:nvPr>
            <p:ph type="ftr" idx="5"/>
          </p:nvPr>
        </p:nvSpPr>
        <p:spPr>
          <a:xfrm>
            <a:off x="3124080" y="6356520"/>
            <a:ext cx="2895120" cy="364680"/>
          </a:xfrm>
          <a:prstGeom prst="rect">
            <a:avLst/>
          </a:prstGeom>
          <a:noFill/>
          <a:ln w="0">
            <a:noFill/>
          </a:ln>
        </p:spPr>
        <p:txBody>
          <a:bodyPr anchor="ctr">
            <a:noAutofit/>
          </a:bodyPr>
          <a:lstStyle>
            <a:lvl1pPr algn="ctr">
              <a:buNone/>
              <a:defRPr lang="ru-RU" sz="1400" b="0" strike="noStrike" spc="-1">
                <a:latin typeface="Times New Roman"/>
              </a:defRPr>
            </a:lvl1pPr>
          </a:lstStyle>
          <a:p>
            <a:pPr algn="ctr">
              <a:buNone/>
            </a:pPr>
            <a:r>
              <a:rPr lang="ru-RU" sz="1400" b="0" strike="noStrike" spc="-1">
                <a:latin typeface="Times New Roman"/>
              </a:rPr>
              <a:t>&lt;нижний колонтитул&gt;</a:t>
            </a:r>
          </a:p>
        </p:txBody>
      </p:sp>
      <p:sp>
        <p:nvSpPr>
          <p:cNvPr id="45" name="PlaceHolder 5"/>
          <p:cNvSpPr>
            <a:spLocks noGrp="1"/>
          </p:cNvSpPr>
          <p:nvPr>
            <p:ph type="sldNum" idx="6"/>
          </p:nvPr>
        </p:nvSpPr>
        <p:spPr>
          <a:xfrm>
            <a:off x="6553080" y="6356520"/>
            <a:ext cx="2133360" cy="364680"/>
          </a:xfrm>
          <a:prstGeom prst="rect">
            <a:avLst/>
          </a:prstGeom>
          <a:noFill/>
          <a:ln w="0">
            <a:noFill/>
          </a:ln>
        </p:spPr>
        <p:txBody>
          <a:bodyPr anchor="ctr">
            <a:noAutofit/>
          </a:bodyPr>
          <a:lstStyle>
            <a:lvl1pPr algn="r">
              <a:lnSpc>
                <a:spcPct val="100000"/>
              </a:lnSpc>
              <a:buNone/>
              <a:defRPr lang="ru-RU" sz="1200" b="0" strike="noStrike" spc="-1">
                <a:solidFill>
                  <a:srgbClr val="8B8B8B"/>
                </a:solidFill>
                <a:latin typeface="Calibri"/>
              </a:defRPr>
            </a:lvl1pPr>
          </a:lstStyle>
          <a:p>
            <a:pPr algn="r">
              <a:lnSpc>
                <a:spcPct val="100000"/>
              </a:lnSpc>
              <a:buNone/>
            </a:pPr>
            <a:fld id="{897F2A3C-4310-46B3-B5AE-82E179442E36}" type="slidenum">
              <a:rPr lang="ru-RU" sz="1200" b="0" strike="noStrike" spc="-1">
                <a:solidFill>
                  <a:srgbClr val="8B8B8B"/>
                </a:solidFill>
                <a:latin typeface="Calibri"/>
              </a:rPr>
              <a:pPr algn="r">
                <a:lnSpc>
                  <a:spcPct val="100000"/>
                </a:lnSpc>
                <a:buNone/>
              </a:pPr>
              <a:t>‹#›</a:t>
            </a:fld>
            <a:endParaRPr lang="ru-RU" sz="1200" b="0" strike="noStrike" spc="-1">
              <a:latin typeface="Times New Roman"/>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xml"/><Relationship Id="rId1" Type="http://schemas.openxmlformats.org/officeDocument/2006/relationships/audio" Target="../media/media1.mp3"/><Relationship Id="rId5" Type="http://schemas.openxmlformats.org/officeDocument/2006/relationships/image" Target="../media/image2.png"/><Relationship Id="rId4" Type="http://schemas.microsoft.com/office/2007/relationships/media" Target="../media/media1.mp3"/></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2" name="Picture 2" descr="D:\BIOLOGY\Безымянный-1.png"/>
          <p:cNvPicPr/>
          <p:nvPr/>
        </p:nvPicPr>
        <p:blipFill>
          <a:blip r:embed="rId2" cstate="print"/>
          <a:stretch/>
        </p:blipFill>
        <p:spPr>
          <a:xfrm>
            <a:off x="0" y="0"/>
            <a:ext cx="9143640" cy="6857640"/>
          </a:xfrm>
          <a:prstGeom prst="rect">
            <a:avLst/>
          </a:prstGeom>
          <a:ln w="9525">
            <a:noFill/>
          </a:ln>
        </p:spPr>
      </p:pic>
      <p:sp>
        <p:nvSpPr>
          <p:cNvPr id="83" name="Прямоугольник 4"/>
          <p:cNvSpPr/>
          <p:nvPr/>
        </p:nvSpPr>
        <p:spPr>
          <a:xfrm>
            <a:off x="251640" y="1095120"/>
            <a:ext cx="8712720" cy="22237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buNone/>
            </a:pPr>
            <a:r>
              <a:rPr lang="ru-RU" sz="3600" b="1" strike="noStrike" spc="-1">
                <a:solidFill>
                  <a:srgbClr val="660033"/>
                </a:solidFill>
                <a:latin typeface="Times New Roman"/>
              </a:rPr>
              <a:t>Мастер-класс</a:t>
            </a:r>
            <a:endParaRPr lang="ru-RU" sz="3600" b="0" strike="noStrike" spc="-1">
              <a:latin typeface="Arial"/>
            </a:endParaRPr>
          </a:p>
          <a:p>
            <a:pPr algn="ctr">
              <a:lnSpc>
                <a:spcPct val="100000"/>
              </a:lnSpc>
              <a:buNone/>
            </a:pPr>
            <a:r>
              <a:rPr lang="ru-RU" sz="3600" b="1" i="1" strike="noStrike" spc="-1">
                <a:solidFill>
                  <a:srgbClr val="660033"/>
                </a:solidFill>
                <a:latin typeface="Times New Roman"/>
              </a:rPr>
              <a:t>«По лабиринтам трех наук </a:t>
            </a:r>
            <a:endParaRPr lang="ru-RU" sz="3600" b="0" strike="noStrike" spc="-1">
              <a:latin typeface="Arial"/>
            </a:endParaRPr>
          </a:p>
          <a:p>
            <a:pPr algn="ctr">
              <a:lnSpc>
                <a:spcPct val="100000"/>
              </a:lnSpc>
              <a:buNone/>
            </a:pPr>
            <a:r>
              <a:rPr lang="ru-RU" sz="3600" b="1" i="1" strike="noStrike" spc="-1">
                <a:solidFill>
                  <a:srgbClr val="660033"/>
                </a:solidFill>
                <a:latin typeface="Times New Roman"/>
              </a:rPr>
              <a:t>к знаниям для жизни»</a:t>
            </a:r>
            <a:endParaRPr lang="ru-RU" sz="3600" b="0" strike="noStrike" spc="-1">
              <a:latin typeface="Arial"/>
            </a:endParaRPr>
          </a:p>
          <a:p>
            <a:pPr algn="ctr">
              <a:lnSpc>
                <a:spcPct val="100000"/>
              </a:lnSpc>
              <a:buNone/>
            </a:pPr>
            <a:endParaRPr lang="ru-RU" sz="3600" b="0" strike="noStrike" spc="-1">
              <a:latin typeface="Arial"/>
            </a:endParaRPr>
          </a:p>
        </p:txBody>
      </p:sp>
      <p:sp>
        <p:nvSpPr>
          <p:cNvPr id="84" name="TextBox 3"/>
          <p:cNvSpPr/>
          <p:nvPr/>
        </p:nvSpPr>
        <p:spPr>
          <a:xfrm>
            <a:off x="5561640" y="4365000"/>
            <a:ext cx="3550680" cy="91332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a:lnSpc>
                <a:spcPct val="100000"/>
              </a:lnSpc>
              <a:buNone/>
            </a:pPr>
            <a:r>
              <a:rPr lang="ru-RU" sz="1800" b="0" strike="noStrike" spc="-1">
                <a:solidFill>
                  <a:srgbClr val="000000"/>
                </a:solidFill>
                <a:latin typeface="Times New Roman"/>
              </a:rPr>
              <a:t>Васильева Н.Н., учитель биологии</a:t>
            </a:r>
            <a:endParaRPr lang="ru-RU" sz="1800" b="0" strike="noStrike" spc="-1">
              <a:latin typeface="Arial"/>
            </a:endParaRPr>
          </a:p>
          <a:p>
            <a:pPr>
              <a:lnSpc>
                <a:spcPct val="100000"/>
              </a:lnSpc>
              <a:buNone/>
            </a:pPr>
            <a:r>
              <a:rPr lang="ru-RU" sz="1800" b="0" strike="noStrike" spc="-1">
                <a:solidFill>
                  <a:srgbClr val="000000"/>
                </a:solidFill>
                <a:latin typeface="Times New Roman"/>
              </a:rPr>
              <a:t>Новицкая Т.В., учитель географии</a:t>
            </a:r>
            <a:endParaRPr lang="ru-RU" sz="1800" b="0" strike="noStrike" spc="-1">
              <a:latin typeface="Arial"/>
            </a:endParaRPr>
          </a:p>
          <a:p>
            <a:pPr>
              <a:lnSpc>
                <a:spcPct val="100000"/>
              </a:lnSpc>
              <a:buNone/>
            </a:pPr>
            <a:r>
              <a:rPr lang="ru-RU" sz="1800" b="0" strike="noStrike" spc="-1">
                <a:solidFill>
                  <a:srgbClr val="000000"/>
                </a:solidFill>
                <a:latin typeface="Times New Roman"/>
              </a:rPr>
              <a:t>Серова Я.А., учитель химии</a:t>
            </a:r>
            <a:endParaRPr lang="ru-RU" sz="1800" b="0" strike="noStrike" spc="-1">
              <a:latin typeface="Arial"/>
            </a:endParaRPr>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7" name="Picture 2" descr="D:\BIOLOGY\Безымянный-1.png"/>
          <p:cNvPicPr/>
          <p:nvPr/>
        </p:nvPicPr>
        <p:blipFill>
          <a:blip r:embed="rId2" cstate="print"/>
          <a:stretch/>
        </p:blipFill>
        <p:spPr>
          <a:xfrm>
            <a:off x="0" y="0"/>
            <a:ext cx="9143640" cy="6857640"/>
          </a:xfrm>
          <a:prstGeom prst="rect">
            <a:avLst/>
          </a:prstGeom>
          <a:ln w="9525">
            <a:noFill/>
          </a:ln>
        </p:spPr>
      </p:pic>
      <p:sp>
        <p:nvSpPr>
          <p:cNvPr id="108" name="Прямоугольник 4"/>
          <p:cNvSpPr/>
          <p:nvPr/>
        </p:nvSpPr>
        <p:spPr>
          <a:xfrm>
            <a:off x="971640" y="1845000"/>
            <a:ext cx="7200360" cy="11876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buNone/>
            </a:pPr>
            <a:r>
              <a:rPr lang="ru-RU" sz="3600" b="1" strike="noStrike" spc="-1">
                <a:solidFill>
                  <a:srgbClr val="660033"/>
                </a:solidFill>
                <a:latin typeface="Times New Roman"/>
              </a:rPr>
              <a:t>«Учить надо не для школы, </a:t>
            </a:r>
            <a:endParaRPr lang="ru-RU" sz="3600" b="0" strike="noStrike" spc="-1">
              <a:latin typeface="Arial"/>
            </a:endParaRPr>
          </a:p>
          <a:p>
            <a:pPr algn="ctr">
              <a:lnSpc>
                <a:spcPct val="100000"/>
              </a:lnSpc>
              <a:buNone/>
            </a:pPr>
            <a:r>
              <a:rPr lang="ru-RU" sz="3600" b="1" strike="noStrike" spc="-1">
                <a:solidFill>
                  <a:srgbClr val="660033"/>
                </a:solidFill>
                <a:latin typeface="Times New Roman"/>
              </a:rPr>
              <a:t>а для жизни»</a:t>
            </a:r>
            <a:endParaRPr lang="ru-RU" sz="3600" b="0" strike="noStrike" spc="-1">
              <a:latin typeface="Arial"/>
            </a:endParaRPr>
          </a:p>
        </p:txBody>
      </p:sp>
    </p:spTree>
  </p:cSld>
  <p:clrMapOvr>
    <a:masterClrMapping/>
  </p:clrMapOvr>
  <p:transition spd="slow">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9" name="Picture 2" descr="D:\BIOLOGY\Безымянный-1.png"/>
          <p:cNvPicPr/>
          <p:nvPr/>
        </p:nvPicPr>
        <p:blipFill>
          <a:blip r:embed="rId2" cstate="print"/>
          <a:stretch/>
        </p:blipFill>
        <p:spPr>
          <a:xfrm>
            <a:off x="0" y="0"/>
            <a:ext cx="9143640" cy="6857640"/>
          </a:xfrm>
          <a:prstGeom prst="rect">
            <a:avLst/>
          </a:prstGeom>
          <a:ln w="9525">
            <a:noFill/>
          </a:ln>
        </p:spPr>
      </p:pic>
      <p:sp>
        <p:nvSpPr>
          <p:cNvPr id="110" name="Прямоугольник 4"/>
          <p:cNvSpPr/>
          <p:nvPr/>
        </p:nvSpPr>
        <p:spPr>
          <a:xfrm>
            <a:off x="971640" y="1268640"/>
            <a:ext cx="7200360" cy="11876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buNone/>
            </a:pPr>
            <a:r>
              <a:rPr lang="ru-RU" sz="3600" b="1" strike="noStrike" spc="-1">
                <a:solidFill>
                  <a:srgbClr val="660033"/>
                </a:solidFill>
                <a:latin typeface="Times New Roman"/>
              </a:rPr>
              <a:t>Желаем творческих успехов и любознательных учеников!  </a:t>
            </a:r>
            <a:endParaRPr lang="ru-RU" sz="3600" b="0" strike="noStrike" spc="-1">
              <a:latin typeface="Arial"/>
            </a:endParaRPr>
          </a:p>
        </p:txBody>
      </p:sp>
      <p:pic>
        <p:nvPicPr>
          <p:cNvPr id="111" name="Picture 4" descr="https://st4.depositphotos.com/1642684/30969/v/950/depositphotos_309698350-stock-illustration-little-school-children-learning.jpg"/>
          <p:cNvPicPr/>
          <p:nvPr/>
        </p:nvPicPr>
        <p:blipFill>
          <a:blip r:embed="rId3" cstate="print"/>
          <a:stretch/>
        </p:blipFill>
        <p:spPr>
          <a:xfrm>
            <a:off x="1331640" y="2709000"/>
            <a:ext cx="6365160" cy="3978000"/>
          </a:xfrm>
          <a:prstGeom prst="rect">
            <a:avLst/>
          </a:prstGeom>
          <a:ln w="0">
            <a:noFill/>
          </a:ln>
          <a:effectLst>
            <a:softEdge rad="112680"/>
          </a:effectLst>
        </p:spPr>
      </p:pic>
    </p:spTree>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5" name="Picture 2" descr="D:\BIOLOGY\Безымянный-1.png"/>
          <p:cNvPicPr/>
          <p:nvPr/>
        </p:nvPicPr>
        <p:blipFill>
          <a:blip r:embed="rId3" cstate="print"/>
          <a:stretch/>
        </p:blipFill>
        <p:spPr>
          <a:xfrm>
            <a:off x="0" y="0"/>
            <a:ext cx="9143640" cy="6857640"/>
          </a:xfrm>
          <a:prstGeom prst="rect">
            <a:avLst/>
          </a:prstGeom>
          <a:ln w="9525">
            <a:noFill/>
          </a:ln>
        </p:spPr>
      </p:pic>
      <p:sp>
        <p:nvSpPr>
          <p:cNvPr id="86" name="Прямоугольник 4"/>
          <p:cNvSpPr/>
          <p:nvPr/>
        </p:nvSpPr>
        <p:spPr>
          <a:xfrm>
            <a:off x="251640" y="1627200"/>
            <a:ext cx="8712720" cy="31384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buNone/>
            </a:pPr>
            <a:r>
              <a:rPr lang="ru-RU" sz="3600" b="1" strike="noStrike" spc="-1" dirty="0">
                <a:solidFill>
                  <a:srgbClr val="660033"/>
                </a:solidFill>
                <a:latin typeface="Times New Roman"/>
              </a:rPr>
              <a:t>Цветок напрасный,</a:t>
            </a:r>
            <a:endParaRPr lang="ru-RU" sz="3600" b="0" strike="noStrike" spc="-1" dirty="0">
              <a:latin typeface="Arial"/>
            </a:endParaRPr>
          </a:p>
          <a:p>
            <a:pPr algn="ctr">
              <a:lnSpc>
                <a:spcPct val="100000"/>
              </a:lnSpc>
              <a:buNone/>
            </a:pPr>
            <a:r>
              <a:rPr lang="ru-RU" sz="3600" b="1" strike="noStrike" spc="-1" dirty="0">
                <a:solidFill>
                  <a:srgbClr val="660033"/>
                </a:solidFill>
                <a:latin typeface="Times New Roman"/>
              </a:rPr>
              <a:t>Плод опасный,</a:t>
            </a:r>
            <a:endParaRPr lang="ru-RU" sz="3600" b="0" strike="noStrike" spc="-1" dirty="0">
              <a:latin typeface="Arial"/>
            </a:endParaRPr>
          </a:p>
          <a:p>
            <a:pPr algn="ctr">
              <a:lnSpc>
                <a:spcPct val="100000"/>
              </a:lnSpc>
              <a:buNone/>
            </a:pPr>
            <a:r>
              <a:rPr lang="ru-RU" sz="3600" b="1" strike="noStrike" spc="-1" dirty="0">
                <a:solidFill>
                  <a:srgbClr val="660033"/>
                </a:solidFill>
                <a:latin typeface="Times New Roman"/>
              </a:rPr>
              <a:t>А всё поле засажено.</a:t>
            </a:r>
            <a:endParaRPr lang="ru-RU" sz="3600" b="0" strike="noStrike" spc="-1" dirty="0">
              <a:latin typeface="Arial"/>
            </a:endParaRPr>
          </a:p>
          <a:p>
            <a:pPr algn="just">
              <a:lnSpc>
                <a:spcPct val="100000"/>
              </a:lnSpc>
              <a:buNone/>
            </a:pPr>
            <a:endParaRPr lang="ru-RU" sz="3600" b="0" strike="noStrike" spc="-1" dirty="0">
              <a:latin typeface="Arial"/>
            </a:endParaRPr>
          </a:p>
          <a:p>
            <a:pPr algn="just">
              <a:lnSpc>
                <a:spcPct val="100000"/>
              </a:lnSpc>
              <a:buNone/>
            </a:pPr>
            <a:endParaRPr lang="ru-RU" sz="3600" b="0" strike="noStrike" spc="-1" dirty="0">
              <a:latin typeface="Arial"/>
            </a:endParaRPr>
          </a:p>
          <a:p>
            <a:pPr algn="just">
              <a:lnSpc>
                <a:spcPct val="100000"/>
              </a:lnSpc>
              <a:buNone/>
            </a:pPr>
            <a:endParaRPr lang="ru-RU" sz="3600" b="0" strike="noStrike" spc="-1" dirty="0">
              <a:latin typeface="Arial"/>
            </a:endParaRPr>
          </a:p>
          <a:p>
            <a:pPr algn="ctr">
              <a:lnSpc>
                <a:spcPct val="100000"/>
              </a:lnSpc>
              <a:buNone/>
            </a:pPr>
            <a:r>
              <a:rPr lang="ru-RU" sz="3200" b="1" strike="noStrike" spc="-1" dirty="0">
                <a:solidFill>
                  <a:srgbClr val="660033"/>
                </a:solidFill>
                <a:latin typeface="Times New Roman"/>
              </a:rPr>
              <a:t>Что лежит в чёрном ящике?</a:t>
            </a:r>
            <a:endParaRPr lang="ru-RU" sz="3200" b="0" strike="noStrike" spc="-1" dirty="0">
              <a:latin typeface="Arial"/>
            </a:endParaRPr>
          </a:p>
        </p:txBody>
      </p:sp>
      <p:pic>
        <p:nvPicPr>
          <p:cNvPr id="2" name="Ra-ta-ta черный ящик">
            <a:hlinkClick r:id="" action="ppaction://media"/>
            <a:extLst>
              <a:ext uri="{FF2B5EF4-FFF2-40B4-BE49-F238E27FC236}">
                <a16:creationId xmlns:a16="http://schemas.microsoft.com/office/drawing/2014/main" xmlns="" id="{9663465D-0FDC-AA0A-FA99-037478BCF97B}"/>
              </a:ext>
            </a:extLst>
          </p:cNvPr>
          <p:cNvPicPr>
            <a:picLocks noChangeAspect="1"/>
          </p:cNvPicPr>
          <p:nvPr>
            <a:audioFile r:link="rId1"/>
            <p:extLst>
              <p:ext uri="{DAA4B4D4-6D71-4841-9C94-3DE7FCFB9230}">
                <p14:media xmlns:p14="http://schemas.microsoft.com/office/powerpoint/2010/main" xmlns="" r:embed="rId4"/>
              </p:ext>
            </p:extLst>
          </p:nvPr>
        </p:nvPicPr>
        <p:blipFill>
          <a:blip r:embed="rId5" cstate="print"/>
          <a:stretch>
            <a:fillRect/>
          </a:stretch>
        </p:blipFill>
        <p:spPr>
          <a:xfrm>
            <a:off x="4368800" y="3225800"/>
            <a:ext cx="406400" cy="406400"/>
          </a:xfrm>
          <a:prstGeom prst="rect">
            <a:avLst/>
          </a:prstGeom>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1480"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showWhenStopped="0">
                <p:cTn id="7" fill="remove" display="0">
                  <p:stCondLst>
                    <p:cond delay="indefinite"/>
                  </p:stCondLst>
                  <p:endCondLst>
                    <p:cond evt="onStopAudio" delay="0">
                      <p:tgtEl>
                        <p:sldTgt/>
                      </p:tgtEl>
                    </p:cond>
                  </p:endCondLst>
                </p:cTn>
                <p:tgtEl>
                  <p:spTgt spid="2"/>
                </p:tgtEl>
              </p:cMediaNode>
            </p:audio>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7" name="Picture 2" descr="D:\BIOLOGY\Безымянный-1.png"/>
          <p:cNvPicPr/>
          <p:nvPr/>
        </p:nvPicPr>
        <p:blipFill>
          <a:blip r:embed="rId2" cstate="print"/>
          <a:stretch/>
        </p:blipFill>
        <p:spPr>
          <a:xfrm>
            <a:off x="0" y="0"/>
            <a:ext cx="9143640" cy="6857640"/>
          </a:xfrm>
          <a:prstGeom prst="rect">
            <a:avLst/>
          </a:prstGeom>
          <a:ln w="9525">
            <a:noFill/>
          </a:ln>
        </p:spPr>
      </p:pic>
      <p:pic>
        <p:nvPicPr>
          <p:cNvPr id="88" name="Picture 10" descr="https://avatars.mds.yandex.net/get-pdb/2821905/66430805-cdf2-4cfe-98ca-9be21efd2652/s1200?webp=false"/>
          <p:cNvPicPr/>
          <p:nvPr/>
        </p:nvPicPr>
        <p:blipFill>
          <a:blip r:embed="rId3" cstate="print"/>
          <a:stretch/>
        </p:blipFill>
        <p:spPr>
          <a:xfrm>
            <a:off x="539640" y="1052640"/>
            <a:ext cx="8064360" cy="4838400"/>
          </a:xfrm>
          <a:prstGeom prst="rect">
            <a:avLst/>
          </a:prstGeom>
          <a:ln w="0">
            <a:noFill/>
          </a:ln>
          <a:effectLst>
            <a:softEdge rad="112680"/>
          </a:effectLst>
        </p:spPr>
      </p:pic>
    </p:spTree>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9" name="Picture 2" descr="D:\BIOLOGY\Безымянный-1.png"/>
          <p:cNvPicPr/>
          <p:nvPr/>
        </p:nvPicPr>
        <p:blipFill>
          <a:blip r:embed="rId2" cstate="print"/>
          <a:stretch/>
        </p:blipFill>
        <p:spPr>
          <a:xfrm>
            <a:off x="0" y="0"/>
            <a:ext cx="9143640" cy="6857640"/>
          </a:xfrm>
          <a:prstGeom prst="rect">
            <a:avLst/>
          </a:prstGeom>
          <a:ln w="9525">
            <a:noFill/>
          </a:ln>
        </p:spPr>
      </p:pic>
      <p:sp>
        <p:nvSpPr>
          <p:cNvPr id="90" name="Text Box 10"/>
          <p:cNvSpPr/>
          <p:nvPr/>
        </p:nvSpPr>
        <p:spPr>
          <a:xfrm>
            <a:off x="755640" y="476640"/>
            <a:ext cx="7632360" cy="2193840"/>
          </a:xfrm>
          <a:prstGeom prst="rect">
            <a:avLst/>
          </a:prstGeom>
          <a:noFill/>
          <a:ln w="9525">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just">
              <a:lnSpc>
                <a:spcPct val="100000"/>
              </a:lnSpc>
              <a:spcBef>
                <a:spcPts val="1001"/>
              </a:spcBef>
              <a:buNone/>
            </a:pPr>
            <a:r>
              <a:rPr lang="ru-RU" sz="2000" b="1" strike="noStrike" spc="-1">
                <a:solidFill>
                  <a:srgbClr val="660033"/>
                </a:solidFill>
                <a:latin typeface="Times New Roman"/>
              </a:rPr>
              <a:t>Степан и его семья очень любят блюда из картофеля, поэтому они решили сами выращивать картофель и купили дачный участок. Два года они трудились, выращивая картофель, но собранный урожай был очень низким. </a:t>
            </a:r>
            <a:endParaRPr lang="ru-RU" sz="2000" b="0" strike="noStrike" spc="-1">
              <a:latin typeface="Arial"/>
            </a:endParaRPr>
          </a:p>
          <a:p>
            <a:pPr algn="ctr">
              <a:lnSpc>
                <a:spcPct val="100000"/>
              </a:lnSpc>
              <a:spcBef>
                <a:spcPts val="1199"/>
              </a:spcBef>
              <a:buNone/>
            </a:pPr>
            <a:r>
              <a:rPr lang="ru-RU" sz="2400" b="1" i="1" strike="noStrike" spc="-1">
                <a:solidFill>
                  <a:srgbClr val="660033"/>
                </a:solidFill>
                <a:latin typeface="Times New Roman"/>
              </a:rPr>
              <a:t>Помогите Степану и его родителям выяснить причины низкого урожая картофеля.</a:t>
            </a:r>
            <a:endParaRPr lang="ru-RU" sz="2400" b="0" strike="noStrike" spc="-1">
              <a:latin typeface="Arial"/>
            </a:endParaRPr>
          </a:p>
        </p:txBody>
      </p:sp>
      <p:pic>
        <p:nvPicPr>
          <p:cNvPr id="91" name="Picture 4" descr="https://16.img.avito.st/image/1/jXu_pba_IZLJANOUqff6UlEGJ5gBxiVgDQYjlAcAI5ILQA"/>
          <p:cNvPicPr/>
          <p:nvPr/>
        </p:nvPicPr>
        <p:blipFill>
          <a:blip r:embed="rId3" cstate="print"/>
          <a:stretch/>
        </p:blipFill>
        <p:spPr>
          <a:xfrm>
            <a:off x="2195640" y="2850840"/>
            <a:ext cx="4752000" cy="3962160"/>
          </a:xfrm>
          <a:prstGeom prst="rect">
            <a:avLst/>
          </a:prstGeom>
          <a:ln w="0">
            <a:noFill/>
          </a:ln>
          <a:effectLst>
            <a:softEdge rad="112680"/>
          </a:effectLst>
        </p:spPr>
      </p:pic>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 name="Picture 2" descr="D:\BIOLOGY\Безымянный-1.png"/>
          <p:cNvPicPr/>
          <p:nvPr/>
        </p:nvPicPr>
        <p:blipFill>
          <a:blip r:embed="rId2" cstate="print"/>
          <a:stretch/>
        </p:blipFill>
        <p:spPr>
          <a:xfrm>
            <a:off x="0" y="0"/>
            <a:ext cx="9143640" cy="6857640"/>
          </a:xfrm>
          <a:prstGeom prst="rect">
            <a:avLst/>
          </a:prstGeom>
          <a:ln w="9525">
            <a:noFill/>
          </a:ln>
        </p:spPr>
      </p:pic>
      <p:sp>
        <p:nvSpPr>
          <p:cNvPr id="93" name="Прямоугольник 6"/>
          <p:cNvSpPr/>
          <p:nvPr/>
        </p:nvSpPr>
        <p:spPr>
          <a:xfrm>
            <a:off x="251640" y="1124640"/>
            <a:ext cx="8712720" cy="51206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just">
              <a:lnSpc>
                <a:spcPct val="100000"/>
              </a:lnSpc>
              <a:buNone/>
            </a:pPr>
            <a:r>
              <a:rPr lang="ru-RU" sz="2000" b="0" strike="noStrike" spc="-1">
                <a:solidFill>
                  <a:srgbClr val="000000"/>
                </a:solidFill>
                <a:latin typeface="Times New Roman"/>
              </a:rPr>
              <a:t>На уроках географии Степан узнал, что еще на заре цивилизации земледельцы подметили, что разные участки земли дают неодинаковый урожай. Чем более темной, богатой гумусом (перегноем) была земля, тем больший урожай собирал земледелец. Современные исследования, проведенные сотрудниками почвенного института им. В.В. Докучаева, так же доказали зависимость урожая от уровня плодородия почв. Так для хорошего урожая картофеля  содержание гумуса  должно быть не менее 1,8 %. </a:t>
            </a:r>
            <a:endParaRPr lang="ru-RU" sz="2000" b="0" strike="noStrike" spc="-1">
              <a:latin typeface="Arial"/>
            </a:endParaRPr>
          </a:p>
          <a:p>
            <a:pPr algn="ctr">
              <a:lnSpc>
                <a:spcPct val="100000"/>
              </a:lnSpc>
              <a:buNone/>
            </a:pPr>
            <a:r>
              <a:rPr lang="ru-RU" sz="2400" b="1" strike="noStrike" spc="-1">
                <a:solidFill>
                  <a:srgbClr val="660033"/>
                </a:solidFill>
                <a:latin typeface="Times New Roman"/>
              </a:rPr>
              <a:t>Задание</a:t>
            </a:r>
            <a:endParaRPr lang="ru-RU" sz="2400" b="0" strike="noStrike" spc="-1">
              <a:latin typeface="Arial"/>
            </a:endParaRPr>
          </a:p>
          <a:p>
            <a:pPr algn="just">
              <a:lnSpc>
                <a:spcPct val="100000"/>
              </a:lnSpc>
              <a:buNone/>
            </a:pPr>
            <a:r>
              <a:rPr lang="ru-RU" sz="2200" b="1" i="1" strike="noStrike" spc="-1">
                <a:solidFill>
                  <a:srgbClr val="000000"/>
                </a:solidFill>
                <a:latin typeface="Times New Roman"/>
              </a:rPr>
              <a:t>Найти на географической карте природных зон местонахождение участка координаты которого 56⁰с.ш. и 38⁰в.д.. Проанализировав текст  и таблицу, ответить на вопросы:</a:t>
            </a:r>
            <a:endParaRPr lang="ru-RU" sz="2200" b="0" strike="noStrike" spc="-1">
              <a:latin typeface="Arial"/>
            </a:endParaRPr>
          </a:p>
          <a:p>
            <a:pPr indent="-216000" algn="just">
              <a:lnSpc>
                <a:spcPct val="100000"/>
              </a:lnSpc>
              <a:buClr>
                <a:srgbClr val="000000"/>
              </a:buClr>
              <a:buFont typeface="Wingdings" charset="2"/>
              <a:buChar char=""/>
            </a:pPr>
            <a:r>
              <a:rPr lang="ru-RU" sz="2000" b="0" strike="noStrike" spc="-1">
                <a:solidFill>
                  <a:srgbClr val="000000"/>
                </a:solidFill>
                <a:latin typeface="Times New Roman"/>
              </a:rPr>
              <a:t>В какой природной зоне находится участок семьи Степана?</a:t>
            </a:r>
            <a:endParaRPr lang="ru-RU" sz="2000" b="0" strike="noStrike" spc="-1">
              <a:latin typeface="Arial"/>
            </a:endParaRPr>
          </a:p>
          <a:p>
            <a:pPr indent="-216000" algn="just">
              <a:lnSpc>
                <a:spcPct val="100000"/>
              </a:lnSpc>
              <a:buClr>
                <a:srgbClr val="000000"/>
              </a:buClr>
              <a:buFont typeface="Wingdings" charset="2"/>
              <a:buChar char=""/>
            </a:pPr>
            <a:r>
              <a:rPr lang="ru-RU" sz="2000" b="0" strike="noStrike" spc="-1">
                <a:solidFill>
                  <a:srgbClr val="000000"/>
                </a:solidFill>
                <a:latin typeface="Times New Roman"/>
              </a:rPr>
              <a:t>Какой тип почв на данном участке?</a:t>
            </a:r>
            <a:endParaRPr lang="ru-RU" sz="2000" b="0" strike="noStrike" spc="-1">
              <a:latin typeface="Arial"/>
            </a:endParaRPr>
          </a:p>
          <a:p>
            <a:pPr indent="-216000" algn="just">
              <a:lnSpc>
                <a:spcPct val="100000"/>
              </a:lnSpc>
              <a:buClr>
                <a:srgbClr val="000000"/>
              </a:buClr>
              <a:buFont typeface="Wingdings" charset="2"/>
              <a:buChar char=""/>
            </a:pPr>
            <a:r>
              <a:rPr lang="ru-RU" sz="2000" b="0" strike="noStrike" spc="-1">
                <a:solidFill>
                  <a:srgbClr val="000000"/>
                </a:solidFill>
                <a:latin typeface="Times New Roman"/>
              </a:rPr>
              <a:t>Какой тип почв и почему является самым плодородным? </a:t>
            </a:r>
            <a:endParaRPr lang="ru-RU" sz="2000" b="0" strike="noStrike" spc="-1">
              <a:latin typeface="Arial"/>
            </a:endParaRPr>
          </a:p>
          <a:p>
            <a:pPr indent="-216000" algn="just">
              <a:lnSpc>
                <a:spcPct val="100000"/>
              </a:lnSpc>
              <a:buClr>
                <a:srgbClr val="000000"/>
              </a:buClr>
              <a:buFont typeface="Wingdings" charset="2"/>
              <a:buChar char=""/>
            </a:pPr>
            <a:r>
              <a:rPr lang="ru-RU" sz="2000" b="0" strike="noStrike" spc="-1">
                <a:solidFill>
                  <a:srgbClr val="000000"/>
                </a:solidFill>
                <a:latin typeface="Times New Roman"/>
              </a:rPr>
              <a:t>Сделайте вывод о взаимосвязи содержания гумуса в почве и её урожайности.</a:t>
            </a:r>
            <a:endParaRPr lang="ru-RU" sz="2000" b="0" strike="noStrike" spc="-1">
              <a:latin typeface="Arial"/>
            </a:endParaRPr>
          </a:p>
        </p:txBody>
      </p:sp>
      <p:sp>
        <p:nvSpPr>
          <p:cNvPr id="94" name="Прямоугольник 8"/>
          <p:cNvSpPr/>
          <p:nvPr/>
        </p:nvSpPr>
        <p:spPr>
          <a:xfrm>
            <a:off x="2267640" y="548640"/>
            <a:ext cx="4571640" cy="5169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buNone/>
            </a:pPr>
            <a:r>
              <a:rPr lang="ru-RU" sz="2800" b="1" strike="noStrike" spc="-1">
                <a:solidFill>
                  <a:srgbClr val="660033"/>
                </a:solidFill>
                <a:latin typeface="Times New Roman"/>
              </a:rPr>
              <a:t>Группа Географы</a:t>
            </a:r>
            <a:endParaRPr lang="ru-RU" sz="2800" b="0" strike="noStrike" spc="-1">
              <a:latin typeface="Arial"/>
            </a:endParaRPr>
          </a:p>
        </p:txBody>
      </p:sp>
    </p:spTree>
  </p:cSld>
  <p:clrMapOvr>
    <a:masterClrMapping/>
  </p:clrMapOvr>
  <p:transition spd="slow">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5" name="Picture 2" descr="D:\BIOLOGY\Безымянный-1.png"/>
          <p:cNvPicPr/>
          <p:nvPr/>
        </p:nvPicPr>
        <p:blipFill>
          <a:blip r:embed="rId2" cstate="print"/>
          <a:stretch/>
        </p:blipFill>
        <p:spPr>
          <a:xfrm>
            <a:off x="0" y="0"/>
            <a:ext cx="9143640" cy="6857640"/>
          </a:xfrm>
          <a:prstGeom prst="rect">
            <a:avLst/>
          </a:prstGeom>
          <a:ln w="9525">
            <a:noFill/>
          </a:ln>
        </p:spPr>
      </p:pic>
      <p:sp>
        <p:nvSpPr>
          <p:cNvPr id="96" name="Прямоугольник 6"/>
          <p:cNvSpPr/>
          <p:nvPr/>
        </p:nvSpPr>
        <p:spPr>
          <a:xfrm>
            <a:off x="467640" y="1196640"/>
            <a:ext cx="8136720" cy="5669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just">
              <a:lnSpc>
                <a:spcPct val="100000"/>
              </a:lnSpc>
              <a:buNone/>
            </a:pPr>
            <a:r>
              <a:rPr lang="ru-RU" sz="2000" b="0" strike="noStrike" spc="-1" dirty="0">
                <a:solidFill>
                  <a:srgbClr val="000000"/>
                </a:solidFill>
                <a:latin typeface="Times New Roman"/>
              </a:rPr>
              <a:t>Пытаясь выяснить причины низкого урожая картофеля родители Степана изучили статьи в интернете и выяснили, что картофель считается культурой неприхотливой, но все же лучше всего растет в грунте с </a:t>
            </a:r>
            <a:r>
              <a:rPr lang="ru-RU" sz="2000" b="0" strike="noStrike" spc="-1" dirty="0" err="1">
                <a:solidFill>
                  <a:srgbClr val="000000"/>
                </a:solidFill>
                <a:latin typeface="Times New Roman"/>
              </a:rPr>
              <a:t>рН</a:t>
            </a:r>
            <a:r>
              <a:rPr lang="ru-RU" sz="2000" b="0" strike="noStrike" spc="-1" dirty="0">
                <a:solidFill>
                  <a:srgbClr val="000000"/>
                </a:solidFill>
                <a:latin typeface="Times New Roman"/>
              </a:rPr>
              <a:t> 5–5,5. Если почва имеет более кислую среду, то ее следует известковать, внеся доломитовую муку или негашеную известь, щелочную почву наоборот подкисляют слабым раствором уксусной или лимонной кислоты. Кроме того, как и всем растениям, для нормального роста картофелю необходимы элементы азот, фосфор и калий, которые находятся в почве в виде минеральных солей.</a:t>
            </a:r>
            <a:endParaRPr lang="ru-RU" sz="2000" b="0" strike="noStrike" spc="-1" dirty="0">
              <a:latin typeface="Arial"/>
            </a:endParaRPr>
          </a:p>
          <a:p>
            <a:pPr algn="ctr">
              <a:lnSpc>
                <a:spcPct val="100000"/>
              </a:lnSpc>
              <a:buNone/>
            </a:pPr>
            <a:endParaRPr lang="ru-RU" sz="2000" b="0" strike="noStrike" spc="-1" dirty="0">
              <a:latin typeface="Arial"/>
            </a:endParaRPr>
          </a:p>
          <a:p>
            <a:pPr algn="ctr">
              <a:lnSpc>
                <a:spcPct val="100000"/>
              </a:lnSpc>
              <a:buNone/>
            </a:pPr>
            <a:r>
              <a:rPr lang="ru-RU" sz="2400" b="1" strike="noStrike" spc="-1" dirty="0">
                <a:solidFill>
                  <a:srgbClr val="660033"/>
                </a:solidFill>
                <a:latin typeface="Times New Roman"/>
              </a:rPr>
              <a:t>Задание 1</a:t>
            </a:r>
            <a:r>
              <a:rPr lang="ru-RU" sz="2400" b="0" strike="noStrike" spc="-1" dirty="0">
                <a:solidFill>
                  <a:srgbClr val="000000"/>
                </a:solidFill>
                <a:latin typeface="Calibri"/>
              </a:rPr>
              <a:t> </a:t>
            </a:r>
            <a:endParaRPr lang="ru-RU" sz="2400" b="0" strike="noStrike" spc="-1" dirty="0">
              <a:latin typeface="Arial"/>
            </a:endParaRPr>
          </a:p>
          <a:p>
            <a:pPr algn="ctr">
              <a:lnSpc>
                <a:spcPct val="100000"/>
              </a:lnSpc>
              <a:buNone/>
            </a:pPr>
            <a:r>
              <a:rPr lang="ru-RU" sz="2400" b="1" i="1" strike="noStrike" spc="-1" dirty="0">
                <a:solidFill>
                  <a:srgbClr val="000000"/>
                </a:solidFill>
                <a:latin typeface="Times New Roman"/>
              </a:rPr>
              <a:t>Определите </a:t>
            </a:r>
            <a:r>
              <a:rPr lang="ru-RU" sz="2400" b="1" i="1" strike="noStrike" spc="-1" dirty="0" err="1">
                <a:solidFill>
                  <a:srgbClr val="000000"/>
                </a:solidFill>
                <a:latin typeface="Times New Roman"/>
              </a:rPr>
              <a:t>рН</a:t>
            </a:r>
            <a:r>
              <a:rPr lang="ru-RU" sz="2400" b="1" i="1" strike="noStrike" spc="-1" dirty="0">
                <a:solidFill>
                  <a:srgbClr val="000000"/>
                </a:solidFill>
                <a:latin typeface="Times New Roman"/>
              </a:rPr>
              <a:t> почвы на участке семьи Степана. </a:t>
            </a:r>
            <a:endParaRPr lang="ru-RU" sz="2400" b="0" strike="noStrike" spc="-1" dirty="0">
              <a:latin typeface="Arial"/>
            </a:endParaRPr>
          </a:p>
          <a:p>
            <a:pPr algn="ctr">
              <a:lnSpc>
                <a:spcPct val="100000"/>
              </a:lnSpc>
              <a:buNone/>
            </a:pPr>
            <a:r>
              <a:rPr lang="ru-RU" sz="2400" b="1" i="1" strike="noStrike" spc="-1" dirty="0">
                <a:solidFill>
                  <a:srgbClr val="000000"/>
                </a:solidFill>
                <a:latin typeface="Times New Roman"/>
              </a:rPr>
              <a:t>Изучив данные таблицы №1, сделайте выводы о пригодности данной почвы для выращивания картофеля.</a:t>
            </a:r>
            <a:endParaRPr lang="ru-RU" sz="2400" b="0" strike="noStrike" spc="-1" dirty="0">
              <a:latin typeface="Arial"/>
            </a:endParaRPr>
          </a:p>
          <a:p>
            <a:pPr algn="ctr">
              <a:lnSpc>
                <a:spcPct val="100000"/>
              </a:lnSpc>
              <a:buNone/>
            </a:pPr>
            <a:endParaRPr lang="ru-RU" sz="2400" b="0" strike="noStrike" spc="-1" dirty="0">
              <a:latin typeface="Arial"/>
            </a:endParaRPr>
          </a:p>
          <a:p>
            <a:pPr algn="ctr">
              <a:lnSpc>
                <a:spcPct val="100000"/>
              </a:lnSpc>
              <a:buNone/>
            </a:pPr>
            <a:endParaRPr lang="ru-RU" sz="2400" b="0" strike="noStrike" spc="-1" dirty="0">
              <a:latin typeface="Arial"/>
            </a:endParaRPr>
          </a:p>
          <a:p>
            <a:pPr algn="ctr">
              <a:lnSpc>
                <a:spcPct val="100000"/>
              </a:lnSpc>
              <a:buNone/>
            </a:pPr>
            <a:endParaRPr lang="ru-RU" sz="2400" b="0" strike="noStrike" spc="-1" dirty="0">
              <a:latin typeface="Arial"/>
            </a:endParaRPr>
          </a:p>
        </p:txBody>
      </p:sp>
      <p:sp>
        <p:nvSpPr>
          <p:cNvPr id="97" name="Прямоугольник 8"/>
          <p:cNvSpPr/>
          <p:nvPr/>
        </p:nvSpPr>
        <p:spPr>
          <a:xfrm>
            <a:off x="2267640" y="548640"/>
            <a:ext cx="4571640" cy="5169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buNone/>
            </a:pPr>
            <a:r>
              <a:rPr lang="ru-RU" sz="2800" b="1" strike="noStrike" spc="-1">
                <a:solidFill>
                  <a:srgbClr val="660033"/>
                </a:solidFill>
                <a:latin typeface="Times New Roman"/>
              </a:rPr>
              <a:t>Группа Химики</a:t>
            </a:r>
            <a:endParaRPr lang="ru-RU" sz="2800" b="0" strike="noStrike" spc="-1">
              <a:latin typeface="Arial"/>
            </a:endParaRPr>
          </a:p>
        </p:txBody>
      </p:sp>
    </p:spTree>
  </p:cSld>
  <p:clrMapOvr>
    <a:masterClrMapping/>
  </p:clrMapOvr>
  <p:transition spd="slow">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8" name="Picture 2" descr="D:\BIOLOGY\Безымянный-1.png"/>
          <p:cNvPicPr/>
          <p:nvPr/>
        </p:nvPicPr>
        <p:blipFill>
          <a:blip r:embed="rId2" cstate="print"/>
          <a:stretch/>
        </p:blipFill>
        <p:spPr>
          <a:xfrm>
            <a:off x="0" y="0"/>
            <a:ext cx="9143640" cy="6857640"/>
          </a:xfrm>
          <a:prstGeom prst="rect">
            <a:avLst/>
          </a:prstGeom>
          <a:ln w="9525">
            <a:noFill/>
          </a:ln>
        </p:spPr>
      </p:pic>
      <p:sp>
        <p:nvSpPr>
          <p:cNvPr id="99" name="Прямоугольник 6"/>
          <p:cNvSpPr/>
          <p:nvPr/>
        </p:nvSpPr>
        <p:spPr>
          <a:xfrm>
            <a:off x="827640" y="1196640"/>
            <a:ext cx="7776360" cy="44496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buNone/>
            </a:pPr>
            <a:endParaRPr lang="ru-RU" sz="1800" b="0" strike="noStrike" spc="-1" dirty="0">
              <a:latin typeface="Arial"/>
            </a:endParaRPr>
          </a:p>
          <a:p>
            <a:pPr algn="ctr">
              <a:lnSpc>
                <a:spcPct val="100000"/>
              </a:lnSpc>
              <a:buNone/>
            </a:pPr>
            <a:r>
              <a:rPr lang="ru-RU" sz="2400" b="1" strike="noStrike" spc="-1" dirty="0">
                <a:solidFill>
                  <a:srgbClr val="660033"/>
                </a:solidFill>
                <a:latin typeface="Times New Roman"/>
              </a:rPr>
              <a:t>Задание 2</a:t>
            </a:r>
            <a:r>
              <a:rPr lang="ru-RU" sz="2400" b="0" strike="noStrike" spc="-1" dirty="0">
                <a:solidFill>
                  <a:srgbClr val="000000"/>
                </a:solidFill>
                <a:latin typeface="Calibri"/>
              </a:rPr>
              <a:t> </a:t>
            </a:r>
            <a:endParaRPr lang="ru-RU" sz="2400" b="0" strike="noStrike" spc="-1" dirty="0">
              <a:latin typeface="Arial"/>
            </a:endParaRPr>
          </a:p>
          <a:p>
            <a:pPr algn="ctr">
              <a:lnSpc>
                <a:spcPct val="100000"/>
              </a:lnSpc>
              <a:buNone/>
            </a:pPr>
            <a:endParaRPr lang="ru-RU" sz="2400" b="0" strike="noStrike" spc="-1" dirty="0">
              <a:latin typeface="Arial"/>
            </a:endParaRPr>
          </a:p>
          <a:p>
            <a:pPr algn="just">
              <a:lnSpc>
                <a:spcPct val="100000"/>
              </a:lnSpc>
              <a:buNone/>
            </a:pPr>
            <a:r>
              <a:rPr lang="ru-RU" sz="2000" b="0" strike="noStrike" spc="-1" dirty="0">
                <a:solidFill>
                  <a:srgbClr val="000000"/>
                </a:solidFill>
                <a:latin typeface="Times New Roman" pitchFamily="18" charset="0"/>
                <a:cs typeface="Times New Roman" pitchFamily="18" charset="0"/>
              </a:rPr>
              <a:t>После определения </a:t>
            </a:r>
            <a:r>
              <a:rPr lang="ru-RU" sz="2000" b="0" strike="noStrike" spc="-1" dirty="0" err="1">
                <a:solidFill>
                  <a:srgbClr val="000000"/>
                </a:solidFill>
                <a:latin typeface="Times New Roman" pitchFamily="18" charset="0"/>
                <a:cs typeface="Times New Roman" pitchFamily="18" charset="0"/>
              </a:rPr>
              <a:t>рН</a:t>
            </a:r>
            <a:r>
              <a:rPr lang="ru-RU" sz="2000" b="0" strike="noStrike" spc="-1" dirty="0">
                <a:solidFill>
                  <a:srgbClr val="000000"/>
                </a:solidFill>
                <a:latin typeface="Times New Roman" pitchFamily="18" charset="0"/>
                <a:cs typeface="Times New Roman" pitchFamily="18" charset="0"/>
              </a:rPr>
              <a:t> водной вытяжки почвы Степан проделал еще один эксперимент:</a:t>
            </a:r>
            <a:endParaRPr lang="ru-RU" sz="2000" b="0" strike="noStrike" spc="-1" dirty="0">
              <a:latin typeface="Times New Roman" pitchFamily="18" charset="0"/>
              <a:cs typeface="Times New Roman" pitchFamily="18" charset="0"/>
            </a:endParaRPr>
          </a:p>
          <a:p>
            <a:pPr algn="just">
              <a:lnSpc>
                <a:spcPct val="100000"/>
              </a:lnSpc>
              <a:buNone/>
            </a:pPr>
            <a:r>
              <a:rPr lang="ru-RU" sz="2000" b="0" strike="noStrike" spc="-1" dirty="0">
                <a:solidFill>
                  <a:srgbClr val="000000"/>
                </a:solidFill>
                <a:latin typeface="Times New Roman" pitchFamily="18" charset="0"/>
                <a:cs typeface="Times New Roman" pitchFamily="18" charset="0"/>
              </a:rPr>
              <a:t>на предметное стекло нанес 1-2 капли почвенной вытяжки, осторожно нагрел стекло на пламени спиртовки до испарения воды и увидел на поверхности стекла мелкие кристаллы белого цвета. </a:t>
            </a:r>
            <a:endParaRPr lang="ru-RU" sz="2000" b="0" strike="noStrike" spc="-1" dirty="0">
              <a:latin typeface="Times New Roman" pitchFamily="18" charset="0"/>
              <a:cs typeface="Times New Roman" pitchFamily="18" charset="0"/>
            </a:endParaRPr>
          </a:p>
          <a:p>
            <a:pPr algn="ctr">
              <a:lnSpc>
                <a:spcPct val="100000"/>
              </a:lnSpc>
              <a:buNone/>
            </a:pPr>
            <a:r>
              <a:rPr lang="ru-RU" sz="2400" b="0" strike="noStrike" spc="-1" dirty="0">
                <a:solidFill>
                  <a:srgbClr val="000000"/>
                </a:solidFill>
                <a:latin typeface="Times New Roman"/>
              </a:rPr>
              <a:t> </a:t>
            </a:r>
            <a:endParaRPr lang="ru-RU" sz="2400" b="0" strike="noStrike" spc="-1" dirty="0">
              <a:latin typeface="Arial"/>
            </a:endParaRPr>
          </a:p>
          <a:p>
            <a:pPr algn="ctr">
              <a:lnSpc>
                <a:spcPct val="100000"/>
              </a:lnSpc>
              <a:buNone/>
            </a:pPr>
            <a:r>
              <a:rPr lang="ru-RU" sz="2400" b="0" strike="noStrike" spc="-1" dirty="0">
                <a:solidFill>
                  <a:srgbClr val="000000"/>
                </a:solidFill>
                <a:latin typeface="Times New Roman"/>
              </a:rPr>
              <a:t>Вопрос: </a:t>
            </a:r>
            <a:r>
              <a:rPr lang="ru-RU" sz="2400" b="1" i="1" strike="noStrike" spc="-1" dirty="0">
                <a:solidFill>
                  <a:srgbClr val="000000"/>
                </a:solidFill>
                <a:latin typeface="Times New Roman"/>
              </a:rPr>
              <a:t>какова цель данного эксперимента?</a:t>
            </a:r>
            <a:endParaRPr lang="ru-RU" sz="2400" b="0" strike="noStrike" spc="-1" dirty="0">
              <a:latin typeface="Arial"/>
            </a:endParaRPr>
          </a:p>
          <a:p>
            <a:pPr algn="ctr">
              <a:lnSpc>
                <a:spcPct val="100000"/>
              </a:lnSpc>
              <a:buNone/>
            </a:pPr>
            <a:endParaRPr lang="ru-RU" sz="2400" b="0" strike="noStrike" spc="-1" dirty="0">
              <a:latin typeface="Arial"/>
            </a:endParaRPr>
          </a:p>
          <a:p>
            <a:pPr algn="ctr">
              <a:lnSpc>
                <a:spcPct val="100000"/>
              </a:lnSpc>
              <a:buNone/>
            </a:pPr>
            <a:endParaRPr lang="ru-RU" sz="2400" b="0" strike="noStrike" spc="-1" dirty="0">
              <a:latin typeface="Arial"/>
            </a:endParaRPr>
          </a:p>
          <a:p>
            <a:pPr algn="ctr">
              <a:lnSpc>
                <a:spcPct val="100000"/>
              </a:lnSpc>
              <a:buNone/>
            </a:pPr>
            <a:endParaRPr lang="ru-RU" sz="2400" b="0" strike="noStrike" spc="-1" dirty="0">
              <a:latin typeface="Arial"/>
            </a:endParaRPr>
          </a:p>
        </p:txBody>
      </p:sp>
      <p:sp>
        <p:nvSpPr>
          <p:cNvPr id="100" name="Прямоугольник 8"/>
          <p:cNvSpPr/>
          <p:nvPr/>
        </p:nvSpPr>
        <p:spPr>
          <a:xfrm>
            <a:off x="2267640" y="548640"/>
            <a:ext cx="4571640" cy="5169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buNone/>
            </a:pPr>
            <a:r>
              <a:rPr lang="ru-RU" sz="2800" b="1" strike="noStrike" spc="-1">
                <a:solidFill>
                  <a:srgbClr val="660033"/>
                </a:solidFill>
                <a:latin typeface="Times New Roman"/>
              </a:rPr>
              <a:t>Группа Химики</a:t>
            </a:r>
            <a:endParaRPr lang="ru-RU" sz="2800" b="0" strike="noStrike" spc="-1">
              <a:latin typeface="Arial"/>
            </a:endParaRPr>
          </a:p>
        </p:txBody>
      </p:sp>
    </p:spTree>
  </p:cSld>
  <p:clrMapOvr>
    <a:masterClrMapping/>
  </p:clrMapOvr>
  <p:transition spd="slow">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1" name="Picture 2" descr="D:\BIOLOGY\Безымянный-1.png"/>
          <p:cNvPicPr/>
          <p:nvPr/>
        </p:nvPicPr>
        <p:blipFill>
          <a:blip r:embed="rId2" cstate="print"/>
          <a:stretch/>
        </p:blipFill>
        <p:spPr>
          <a:xfrm>
            <a:off x="0" y="0"/>
            <a:ext cx="9143640" cy="6857640"/>
          </a:xfrm>
          <a:prstGeom prst="rect">
            <a:avLst/>
          </a:prstGeom>
          <a:ln w="9525">
            <a:noFill/>
          </a:ln>
        </p:spPr>
      </p:pic>
      <p:sp>
        <p:nvSpPr>
          <p:cNvPr id="102" name="Прямоугольник 6"/>
          <p:cNvSpPr/>
          <p:nvPr/>
        </p:nvSpPr>
        <p:spPr>
          <a:xfrm>
            <a:off x="179640" y="1316880"/>
            <a:ext cx="8820000" cy="46026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buNone/>
            </a:pPr>
            <a:r>
              <a:rPr lang="ru-RU" sz="2400" b="1" strike="noStrike" spc="-1">
                <a:solidFill>
                  <a:srgbClr val="660033"/>
                </a:solidFill>
                <a:latin typeface="Times New Roman"/>
              </a:rPr>
              <a:t>Задание 1</a:t>
            </a:r>
            <a:endParaRPr lang="ru-RU" sz="2400" b="0" strike="noStrike" spc="-1">
              <a:latin typeface="Arial"/>
            </a:endParaRPr>
          </a:p>
          <a:p>
            <a:pPr algn="just">
              <a:lnSpc>
                <a:spcPct val="100000"/>
              </a:lnSpc>
              <a:buNone/>
            </a:pPr>
            <a:r>
              <a:rPr lang="ru-RU" sz="2000" b="0" strike="noStrike" spc="-1">
                <a:solidFill>
                  <a:srgbClr val="000000"/>
                </a:solidFill>
                <a:latin typeface="Times New Roman"/>
              </a:rPr>
              <a:t>Степан и его семья очень любят блюда из картофеля, поэтому они решили</a:t>
            </a:r>
            <a:endParaRPr lang="ru-RU" sz="2000" b="0" strike="noStrike" spc="-1">
              <a:latin typeface="Arial"/>
            </a:endParaRPr>
          </a:p>
          <a:p>
            <a:pPr algn="just">
              <a:lnSpc>
                <a:spcPct val="100000"/>
              </a:lnSpc>
              <a:buNone/>
            </a:pPr>
            <a:r>
              <a:rPr lang="ru-RU" sz="2000" b="0" strike="noStrike" spc="-1">
                <a:solidFill>
                  <a:srgbClr val="000000"/>
                </a:solidFill>
                <a:latin typeface="Times New Roman"/>
              </a:rPr>
              <a:t>сами выращивать картофель и купили дачный участок в Переславском</a:t>
            </a:r>
            <a:endParaRPr lang="ru-RU" sz="2000" b="0" strike="noStrike" spc="-1">
              <a:latin typeface="Arial"/>
            </a:endParaRPr>
          </a:p>
          <a:p>
            <a:pPr algn="just">
              <a:lnSpc>
                <a:spcPct val="100000"/>
              </a:lnSpc>
              <a:buNone/>
            </a:pPr>
            <a:r>
              <a:rPr lang="ru-RU" sz="2000" b="0" strike="noStrike" spc="-1">
                <a:solidFill>
                  <a:srgbClr val="000000"/>
                </a:solidFill>
                <a:latin typeface="Times New Roman"/>
              </a:rPr>
              <a:t>районе (Центральный регион России, координаты участка 56⁰ с.ш.и 38⁰ в.д.).</a:t>
            </a:r>
            <a:endParaRPr lang="ru-RU" sz="2000" b="0" strike="noStrike" spc="-1">
              <a:latin typeface="Arial"/>
            </a:endParaRPr>
          </a:p>
          <a:p>
            <a:pPr algn="just">
              <a:lnSpc>
                <a:spcPct val="100000"/>
              </a:lnSpc>
              <a:buNone/>
            </a:pPr>
            <a:r>
              <a:rPr lang="ru-RU" sz="2000" b="0" strike="noStrike" spc="-1">
                <a:solidFill>
                  <a:srgbClr val="000000"/>
                </a:solidFill>
                <a:latin typeface="Times New Roman"/>
              </a:rPr>
              <a:t>Два года они трудились, выращивая картофель сортов Вираж и Луговской, но</a:t>
            </a:r>
            <a:endParaRPr lang="ru-RU" sz="2000" b="0" strike="noStrike" spc="-1">
              <a:latin typeface="Arial"/>
            </a:endParaRPr>
          </a:p>
          <a:p>
            <a:pPr algn="just">
              <a:lnSpc>
                <a:spcPct val="100000"/>
              </a:lnSpc>
              <a:buNone/>
            </a:pPr>
            <a:r>
              <a:rPr lang="ru-RU" sz="2000" b="0" strike="noStrike" spc="-1">
                <a:solidFill>
                  <a:srgbClr val="000000"/>
                </a:solidFill>
                <a:latin typeface="Times New Roman"/>
              </a:rPr>
              <a:t>собранный урожай был очень низким. Селекционеры создали множество</a:t>
            </a:r>
            <a:endParaRPr lang="ru-RU" sz="2000" b="0" strike="noStrike" spc="-1">
              <a:latin typeface="Arial"/>
            </a:endParaRPr>
          </a:p>
          <a:p>
            <a:pPr algn="just">
              <a:lnSpc>
                <a:spcPct val="100000"/>
              </a:lnSpc>
              <a:buNone/>
            </a:pPr>
            <a:r>
              <a:rPr lang="ru-RU" sz="2000" b="0" strike="noStrike" spc="-1">
                <a:solidFill>
                  <a:srgbClr val="000000"/>
                </a:solidFill>
                <a:latin typeface="Times New Roman"/>
              </a:rPr>
              <a:t>высокоурожайных сортов картофеля. Но не каждый сорт годится для</a:t>
            </a:r>
            <a:endParaRPr lang="ru-RU" sz="2000" b="0" strike="noStrike" spc="-1">
              <a:latin typeface="Arial"/>
            </a:endParaRPr>
          </a:p>
          <a:p>
            <a:pPr algn="just">
              <a:lnSpc>
                <a:spcPct val="100000"/>
              </a:lnSpc>
              <a:buNone/>
            </a:pPr>
            <a:r>
              <a:rPr lang="ru-RU" sz="2000" b="0" strike="noStrike" spc="-1">
                <a:solidFill>
                  <a:srgbClr val="000000"/>
                </a:solidFill>
                <a:latin typeface="Times New Roman"/>
              </a:rPr>
              <a:t>выращивания в том или ином месте. При выборе сорта специалисты</a:t>
            </a:r>
            <a:endParaRPr lang="ru-RU" sz="2000" b="0" strike="noStrike" spc="-1">
              <a:latin typeface="Arial"/>
            </a:endParaRPr>
          </a:p>
          <a:p>
            <a:pPr algn="just">
              <a:lnSpc>
                <a:spcPct val="100000"/>
              </a:lnSpc>
              <a:buNone/>
            </a:pPr>
            <a:r>
              <a:rPr lang="ru-RU" sz="2000" b="0" strike="noStrike" spc="-1">
                <a:solidFill>
                  <a:srgbClr val="000000"/>
                </a:solidFill>
                <a:latin typeface="Times New Roman"/>
              </a:rPr>
              <a:t>рекомендуют соблюдать районирование. То есть размещение сортов</a:t>
            </a:r>
            <a:endParaRPr lang="ru-RU" sz="2000" b="0" strike="noStrike" spc="-1">
              <a:latin typeface="Arial"/>
            </a:endParaRPr>
          </a:p>
          <a:p>
            <a:pPr algn="just">
              <a:lnSpc>
                <a:spcPct val="100000"/>
              </a:lnSpc>
              <a:buNone/>
            </a:pPr>
            <a:r>
              <a:rPr lang="ru-RU" sz="2000" b="0" strike="noStrike" spc="-1">
                <a:solidFill>
                  <a:srgbClr val="000000"/>
                </a:solidFill>
                <a:latin typeface="Times New Roman"/>
              </a:rPr>
              <a:t>сельскохозяйственных культур в соответствии с их требованиями к почве и</a:t>
            </a:r>
            <a:endParaRPr lang="ru-RU" sz="2000" b="0" strike="noStrike" spc="-1">
              <a:latin typeface="Arial"/>
            </a:endParaRPr>
          </a:p>
          <a:p>
            <a:pPr algn="just">
              <a:lnSpc>
                <a:spcPct val="100000"/>
              </a:lnSpc>
              <a:buNone/>
            </a:pPr>
            <a:r>
              <a:rPr lang="ru-RU" sz="2000" b="0" strike="noStrike" spc="-1">
                <a:solidFill>
                  <a:srgbClr val="000000"/>
                </a:solidFill>
                <a:latin typeface="Times New Roman"/>
              </a:rPr>
              <a:t>климату. </a:t>
            </a:r>
            <a:endParaRPr lang="ru-RU" sz="2000" b="0" strike="noStrike" spc="-1">
              <a:latin typeface="Arial"/>
            </a:endParaRPr>
          </a:p>
          <a:p>
            <a:pPr algn="ctr">
              <a:lnSpc>
                <a:spcPct val="100000"/>
              </a:lnSpc>
              <a:buNone/>
            </a:pPr>
            <a:r>
              <a:rPr lang="ru-RU" sz="2400" b="1" i="1" strike="noStrike" spc="-1">
                <a:solidFill>
                  <a:srgbClr val="000000"/>
                </a:solidFill>
                <a:latin typeface="Times New Roman"/>
              </a:rPr>
              <a:t>Проанализируйте описание нескольких современных сортов, и</a:t>
            </a:r>
            <a:endParaRPr lang="ru-RU" sz="2400" b="0" strike="noStrike" spc="-1">
              <a:latin typeface="Arial"/>
            </a:endParaRPr>
          </a:p>
          <a:p>
            <a:pPr algn="ctr">
              <a:lnSpc>
                <a:spcPct val="100000"/>
              </a:lnSpc>
              <a:buNone/>
            </a:pPr>
            <a:r>
              <a:rPr lang="ru-RU" sz="2400" b="1" i="1" strike="noStrike" spc="-1">
                <a:solidFill>
                  <a:srgbClr val="000000"/>
                </a:solidFill>
                <a:latin typeface="Times New Roman"/>
              </a:rPr>
              <a:t>порекомендуйте какие из них можно сажать на участке Степана.</a:t>
            </a:r>
            <a:endParaRPr lang="ru-RU" sz="2400" b="0" strike="noStrike" spc="-1">
              <a:latin typeface="Arial"/>
            </a:endParaRPr>
          </a:p>
        </p:txBody>
      </p:sp>
      <p:sp>
        <p:nvSpPr>
          <p:cNvPr id="103" name="Прямоугольник 8"/>
          <p:cNvSpPr/>
          <p:nvPr/>
        </p:nvSpPr>
        <p:spPr>
          <a:xfrm>
            <a:off x="2267640" y="548640"/>
            <a:ext cx="4571640" cy="5169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buNone/>
            </a:pPr>
            <a:r>
              <a:rPr lang="ru-RU" sz="2800" b="1" strike="noStrike" spc="-1">
                <a:solidFill>
                  <a:srgbClr val="660033"/>
                </a:solidFill>
                <a:latin typeface="Times New Roman"/>
              </a:rPr>
              <a:t>Группа Биологи</a:t>
            </a:r>
            <a:endParaRPr lang="ru-RU" sz="2800" b="0" strike="noStrike" spc="-1">
              <a:latin typeface="Arial"/>
            </a:endParaRPr>
          </a:p>
        </p:txBody>
      </p:sp>
    </p:spTree>
  </p:cSld>
  <p:clrMapOvr>
    <a:masterClrMapping/>
  </p:clrMapOvr>
  <p:transition spd="slow">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4" name="Picture 2" descr="D:\BIOLOGY\Безымянный-1.png"/>
          <p:cNvPicPr/>
          <p:nvPr/>
        </p:nvPicPr>
        <p:blipFill>
          <a:blip r:embed="rId2" cstate="print"/>
          <a:stretch/>
        </p:blipFill>
        <p:spPr>
          <a:xfrm>
            <a:off x="0" y="0"/>
            <a:ext cx="9143640" cy="6857640"/>
          </a:xfrm>
          <a:prstGeom prst="rect">
            <a:avLst/>
          </a:prstGeom>
          <a:ln w="9525">
            <a:noFill/>
          </a:ln>
        </p:spPr>
      </p:pic>
      <p:sp>
        <p:nvSpPr>
          <p:cNvPr id="105" name="Прямоугольник 6"/>
          <p:cNvSpPr/>
          <p:nvPr/>
        </p:nvSpPr>
        <p:spPr>
          <a:xfrm>
            <a:off x="827640" y="1316880"/>
            <a:ext cx="7776360" cy="2925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buNone/>
            </a:pPr>
            <a:r>
              <a:rPr lang="ru-RU" sz="2400" b="1" strike="noStrike" spc="-1">
                <a:solidFill>
                  <a:srgbClr val="660033"/>
                </a:solidFill>
                <a:latin typeface="Times New Roman"/>
              </a:rPr>
              <a:t>Задание 2</a:t>
            </a:r>
            <a:endParaRPr lang="ru-RU" sz="2400" b="0" strike="noStrike" spc="-1">
              <a:latin typeface="Arial"/>
            </a:endParaRPr>
          </a:p>
          <a:p>
            <a:pPr algn="ctr">
              <a:lnSpc>
                <a:spcPct val="100000"/>
              </a:lnSpc>
              <a:buNone/>
            </a:pPr>
            <a:endParaRPr lang="ru-RU" sz="2400" b="0" strike="noStrike" spc="-1">
              <a:latin typeface="Arial"/>
            </a:endParaRPr>
          </a:p>
          <a:p>
            <a:pPr algn="ctr">
              <a:lnSpc>
                <a:spcPct val="100000"/>
              </a:lnSpc>
              <a:buNone/>
            </a:pPr>
            <a:r>
              <a:rPr lang="ru-RU" sz="2400" b="1" i="1" strike="noStrike" spc="-1">
                <a:solidFill>
                  <a:srgbClr val="000000"/>
                </a:solidFill>
                <a:latin typeface="Times New Roman"/>
              </a:rPr>
              <a:t>Выберите из перечня агротехнических приёмов, те которые помогут Степану и родителям повысить урожай картофеля на участке.</a:t>
            </a:r>
            <a:endParaRPr lang="ru-RU" sz="2400" b="0" strike="noStrike" spc="-1">
              <a:latin typeface="Arial"/>
            </a:endParaRPr>
          </a:p>
          <a:p>
            <a:pPr algn="ctr">
              <a:lnSpc>
                <a:spcPct val="100000"/>
              </a:lnSpc>
              <a:buNone/>
            </a:pPr>
            <a:endParaRPr lang="ru-RU" sz="2400" b="0" strike="noStrike" spc="-1">
              <a:latin typeface="Arial"/>
            </a:endParaRPr>
          </a:p>
          <a:p>
            <a:pPr algn="ctr">
              <a:lnSpc>
                <a:spcPct val="100000"/>
              </a:lnSpc>
              <a:buNone/>
            </a:pPr>
            <a:endParaRPr lang="ru-RU" sz="2400" b="0" strike="noStrike" spc="-1">
              <a:latin typeface="Arial"/>
            </a:endParaRPr>
          </a:p>
          <a:p>
            <a:pPr algn="ctr">
              <a:lnSpc>
                <a:spcPct val="100000"/>
              </a:lnSpc>
              <a:buNone/>
            </a:pPr>
            <a:endParaRPr lang="ru-RU" sz="2400" b="0" strike="noStrike" spc="-1">
              <a:latin typeface="Arial"/>
            </a:endParaRPr>
          </a:p>
        </p:txBody>
      </p:sp>
      <p:sp>
        <p:nvSpPr>
          <p:cNvPr id="106" name="Прямоугольник 8"/>
          <p:cNvSpPr/>
          <p:nvPr/>
        </p:nvSpPr>
        <p:spPr>
          <a:xfrm>
            <a:off x="2267640" y="548640"/>
            <a:ext cx="4571640" cy="5169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buNone/>
            </a:pPr>
            <a:r>
              <a:rPr lang="ru-RU" sz="2800" b="1" strike="noStrike" spc="-1">
                <a:solidFill>
                  <a:srgbClr val="660033"/>
                </a:solidFill>
                <a:latin typeface="Times New Roman"/>
              </a:rPr>
              <a:t>Группа Биологи</a:t>
            </a:r>
            <a:endParaRPr lang="ru-RU" sz="2800" b="0" strike="noStrike" spc="-1">
              <a:latin typeface="Arial"/>
            </a:endParaRPr>
          </a:p>
        </p:txBody>
      </p:sp>
    </p:spTree>
  </p:cSld>
  <p:clrMapOvr>
    <a:masterClrMapping/>
  </p:clrMapOvr>
  <p:transition spd="slow">
    <p:fad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298</TotalTime>
  <Words>474</Words>
  <Application>Microsoft Office PowerPoint</Application>
  <PresentationFormat>Экран (4:3)</PresentationFormat>
  <Paragraphs>61</Paragraphs>
  <Slides>11</Slides>
  <Notes>0</Notes>
  <HiddenSlides>0</HiddenSlides>
  <MMClips>1</MMClips>
  <ScaleCrop>false</ScaleCrop>
  <HeadingPairs>
    <vt:vector size="4" baseType="variant">
      <vt:variant>
        <vt:lpstr>Тема</vt:lpstr>
      </vt:variant>
      <vt:variant>
        <vt:i4>2</vt:i4>
      </vt:variant>
      <vt:variant>
        <vt:lpstr>Заголовки слайдов</vt:lpstr>
      </vt:variant>
      <vt:variant>
        <vt:i4>11</vt:i4>
      </vt:variant>
    </vt:vector>
  </HeadingPairs>
  <TitlesOfParts>
    <vt:vector size="13" baseType="lpstr">
      <vt:lpstr>Office Theme</vt:lpstr>
      <vt:lpstr>Office Theme</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subject/>
  <dc:creator>Acer</dc:creator>
  <dc:description/>
  <cp:lastModifiedBy>Acer</cp:lastModifiedBy>
  <cp:revision>26</cp:revision>
  <dcterms:created xsi:type="dcterms:W3CDTF">2022-10-10T17:35:55Z</dcterms:created>
  <dcterms:modified xsi:type="dcterms:W3CDTF">2022-10-11T20:27:07Z</dcterms:modified>
  <dc:language>ru-RU</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Экран (4:3)</vt:lpwstr>
  </property>
  <property fmtid="{D5CDD505-2E9C-101B-9397-08002B2CF9AE}" pid="3" name="Slides">
    <vt:i4>11</vt:i4>
  </property>
</Properties>
</file>